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62" r:id="rId3"/>
    <p:sldId id="257" r:id="rId4"/>
    <p:sldId id="258" r:id="rId5"/>
    <p:sldId id="269" r:id="rId6"/>
    <p:sldId id="260" r:id="rId7"/>
    <p:sldId id="263" r:id="rId8"/>
    <p:sldId id="266" r:id="rId9"/>
    <p:sldId id="267" r:id="rId10"/>
    <p:sldId id="270" r:id="rId11"/>
    <p:sldId id="271" r:id="rId12"/>
    <p:sldId id="26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72B56-8E24-412F-AFB3-F2AAE84138AA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27EFE-E711-4399-9145-34B9754D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5904E-5EBA-4D36-834D-ABF5E7CF282C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8FBD-B1B6-4170-8B51-620997820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8FBD-B1B6-4170-8B51-620997820D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35CD4A-CC14-4A64-BADB-7C264E9455B5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937523"/>
          </a:xfrm>
        </p:spPr>
        <p:txBody>
          <a:bodyPr>
            <a:normAutofit/>
          </a:bodyPr>
          <a:lstStyle/>
          <a:p>
            <a:pPr lvl="2"/>
            <a:endParaRPr lang="ru-RU" dirty="0" smtClean="0"/>
          </a:p>
          <a:p>
            <a:pPr lvl="2">
              <a:buNone/>
            </a:pPr>
            <a:r>
              <a:rPr lang="ru-RU" dirty="0" smtClean="0"/>
              <a:t>Муниципальное казенное общеобразовательное учреждение основная общеобразовательная школа ст. Ежиха Котельничского р-на Кировской обл. </a:t>
            </a:r>
          </a:p>
          <a:p>
            <a:pPr lvl="2">
              <a:buNone/>
            </a:pPr>
            <a:endParaRPr lang="ru-RU" dirty="0"/>
          </a:p>
          <a:p>
            <a:pPr lvl="2">
              <a:buNone/>
            </a:pPr>
            <a:endParaRPr lang="ru-RU" dirty="0" smtClean="0"/>
          </a:p>
          <a:p>
            <a:pPr lvl="2" algn="ctr">
              <a:buNone/>
            </a:pPr>
            <a:r>
              <a:rPr lang="ru-RU" sz="4000" b="1" dirty="0" smtClean="0"/>
              <a:t>Имена прилагательные в загадках</a:t>
            </a:r>
          </a:p>
          <a:p>
            <a:pPr lvl="2" algn="r">
              <a:buNone/>
            </a:pPr>
            <a:r>
              <a:rPr lang="ru-RU" sz="2800" b="1" dirty="0" smtClean="0"/>
              <a:t>Веселова В.</a:t>
            </a:r>
          </a:p>
          <a:p>
            <a:pPr lvl="2" algn="r">
              <a:buNone/>
            </a:pPr>
            <a:r>
              <a:rPr lang="ru-RU" sz="2800" b="1" dirty="0" smtClean="0"/>
              <a:t>Русакова О.</a:t>
            </a:r>
          </a:p>
          <a:p>
            <a:pPr lvl="2" algn="r">
              <a:buNone/>
            </a:pPr>
            <a:r>
              <a:rPr lang="ru-RU" sz="2800" b="1" dirty="0" smtClean="0"/>
              <a:t>Учащиеся 3 класса</a:t>
            </a:r>
            <a:r>
              <a:rPr lang="ru-RU" sz="2800" b="1" dirty="0" smtClean="0"/>
              <a:t>.</a:t>
            </a:r>
          </a:p>
          <a:p>
            <a:pPr lvl="2" algn="r">
              <a:buNone/>
            </a:pPr>
            <a:r>
              <a:rPr lang="ru-RU" sz="2800" b="1" dirty="0" smtClean="0"/>
              <a:t>Руководитель: Протасова Л.Г.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 ………… , </a:t>
            </a:r>
            <a:r>
              <a:rPr lang="ru-RU" dirty="0" err="1" smtClean="0"/>
              <a:t>то</a:t>
            </a:r>
            <a:r>
              <a:rPr lang="ru-RU" dirty="0" smtClean="0"/>
              <a:t> ………… ,</a:t>
            </a:r>
          </a:p>
          <a:p>
            <a:pPr>
              <a:buNone/>
            </a:pPr>
            <a:r>
              <a:rPr lang="ru-RU" dirty="0" smtClean="0"/>
              <a:t>     А в лапках шишка …………</a:t>
            </a:r>
          </a:p>
          <a:p>
            <a:endParaRPr lang="ru-RU" dirty="0" smtClean="0"/>
          </a:p>
          <a:p>
            <a:r>
              <a:rPr lang="ru-RU" dirty="0" smtClean="0"/>
              <a:t>Доктор ……… ,</a:t>
            </a:r>
          </a:p>
          <a:p>
            <a:pPr>
              <a:buNone/>
            </a:pPr>
            <a:r>
              <a:rPr lang="ru-RU" dirty="0" smtClean="0"/>
              <a:t>    Халат………. 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………… шейка, ………. носок,</a:t>
            </a:r>
          </a:p>
          <a:p>
            <a:pPr>
              <a:buNone/>
            </a:pPr>
            <a:r>
              <a:rPr lang="ru-RU" dirty="0" smtClean="0"/>
              <a:t>   Плавает в речке, как поплавок.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Носит ……… калоши,</a:t>
            </a:r>
          </a:p>
          <a:p>
            <a:pPr>
              <a:buNone/>
            </a:pPr>
            <a:r>
              <a:rPr lang="ru-RU" dirty="0" smtClean="0"/>
              <a:t>    А еще драчун ………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661248"/>
          </a:xfrm>
        </p:spPr>
        <p:txBody>
          <a:bodyPr>
            <a:normAutofit/>
          </a:bodyPr>
          <a:lstStyle/>
          <a:p>
            <a:r>
              <a:rPr lang="ru-RU" dirty="0" smtClean="0"/>
              <a:t>Имена прилагательные отображают самые важные признаки  существительных: цвет, вкус, запах, размер, форму, качество, внешний вид и другие.</a:t>
            </a:r>
          </a:p>
          <a:p>
            <a:r>
              <a:rPr lang="ru-RU" dirty="0" smtClean="0"/>
              <a:t>Благодаря прилагательным , мы представляем предмет, про который нам говорят.</a:t>
            </a:r>
          </a:p>
          <a:p>
            <a:r>
              <a:rPr lang="ru-RU" dirty="0" smtClean="0"/>
              <a:t>Имена прилагательные делают нашу речь живописной. Без них речь бедна и невыразительна.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использовали источники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* Г. </a:t>
            </a:r>
            <a:r>
              <a:rPr lang="ru-RU" dirty="0" err="1" smtClean="0"/>
              <a:t>Науменко</a:t>
            </a:r>
            <a:r>
              <a:rPr lang="ru-RU" dirty="0" smtClean="0"/>
              <a:t>, М. Калугина. </a:t>
            </a:r>
          </a:p>
          <a:p>
            <a:pPr>
              <a:buNone/>
            </a:pPr>
            <a:r>
              <a:rPr lang="ru-RU" dirty="0" smtClean="0"/>
              <a:t>Песенки, загадки, пословицы (</a:t>
            </a:r>
            <a:r>
              <a:rPr lang="ru-RU" err="1" smtClean="0"/>
              <a:t>Сборник</a:t>
            </a:r>
            <a:r>
              <a:rPr lang="ru-RU" smtClean="0"/>
              <a:t>, издательство </a:t>
            </a:r>
            <a:r>
              <a:rPr lang="ru-RU" dirty="0" smtClean="0"/>
              <a:t>«Стрекоза»)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*   В.Г. Лысаков.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1000 загадок (Москва, издательство АСТ.)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4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66025" y="1592897"/>
            <a:ext cx="3395749" cy="4526280"/>
          </a:xfrm>
        </p:spPr>
      </p:pic>
      <p:pic>
        <p:nvPicPr>
          <p:cNvPr id="6" name="Содержимое 5" descr="IMG_24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07775" y="1592897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4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332656"/>
            <a:ext cx="7920881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доказать, что имя прилагательное- важная часть речи</a:t>
            </a:r>
            <a:endParaRPr lang="ru-RU" dirty="0"/>
          </a:p>
        </p:txBody>
      </p:sp>
      <p:pic>
        <p:nvPicPr>
          <p:cNvPr id="4" name="Содержимое 3" descr="IMG_2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1" y="2060848"/>
            <a:ext cx="5472609" cy="4050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72819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Проанализировать каким образом мы находим ответ на загадку.</a:t>
            </a:r>
            <a:br>
              <a:rPr lang="ru-RU" sz="2400" dirty="0" smtClean="0"/>
            </a:br>
            <a:r>
              <a:rPr lang="ru-RU" sz="2400" dirty="0" smtClean="0"/>
              <a:t>2. Определить, какую роль играют имена прилагательные в загадках.</a:t>
            </a:r>
            <a:endParaRPr lang="ru-RU" sz="2400" dirty="0"/>
          </a:p>
        </p:txBody>
      </p:sp>
      <p:pic>
        <p:nvPicPr>
          <p:cNvPr id="4" name="Содержимое 3" descr="IMG_2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4886" y="2175163"/>
            <a:ext cx="4459778" cy="3345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Гипотеза: если из загадок убрать прилагательные, то отгадать их будет трудно или невозможно.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Pictures\проект 3 кл)\IMG_2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763940" cy="410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00808"/>
            <a:ext cx="7772400" cy="4068167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/>
              <a:t>1. Взять в библиотеке детские сборники загадок.</a:t>
            </a:r>
            <a:br>
              <a:rPr lang="ru-RU" sz="2000" b="0" dirty="0" smtClean="0"/>
            </a:br>
            <a:r>
              <a:rPr lang="ru-RU" sz="2000" b="0" dirty="0" smtClean="0"/>
              <a:t>2. </a:t>
            </a:r>
            <a:r>
              <a:rPr lang="ru-RU" sz="2000" b="0" dirty="0"/>
              <a:t>В</a:t>
            </a:r>
            <a:r>
              <a:rPr lang="ru-RU" sz="2000" b="0" dirty="0" smtClean="0"/>
              <a:t>ыбрать загадки, в которых содержатся имена прилагательные.</a:t>
            </a:r>
            <a:br>
              <a:rPr lang="ru-RU" sz="2000" b="0" dirty="0" smtClean="0"/>
            </a:br>
            <a:r>
              <a:rPr lang="ru-RU" sz="2000" b="0" dirty="0" smtClean="0"/>
              <a:t>3. </a:t>
            </a:r>
            <a:r>
              <a:rPr lang="ru-RU" sz="2000" b="0" dirty="0"/>
              <a:t>П</a:t>
            </a:r>
            <a:r>
              <a:rPr lang="ru-RU" sz="2000" b="0" dirty="0" smtClean="0"/>
              <a:t>одготовиться и провести конкурс загадок среди ребят 1-4 классов.</a:t>
            </a:r>
            <a:br>
              <a:rPr lang="ru-RU" sz="2000" b="0" dirty="0" smtClean="0"/>
            </a:br>
            <a:r>
              <a:rPr lang="ru-RU" sz="2000" b="0" dirty="0" smtClean="0"/>
              <a:t>4. Провести конкурс рисунков на загадки.</a:t>
            </a:r>
            <a:br>
              <a:rPr lang="ru-RU" sz="2000" b="0" dirty="0" smtClean="0"/>
            </a:br>
            <a:r>
              <a:rPr lang="ru-RU" sz="2000" b="0" dirty="0" smtClean="0"/>
              <a:t>5. Придумать свою загадку.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 smtClean="0"/>
              <a:t>6. Подготовить презентацию.</a:t>
            </a:r>
            <a:endParaRPr lang="ru-RU" sz="2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3"/>
            <a:ext cx="7772400" cy="64807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План работы: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проводим конкурс загадок</a:t>
            </a:r>
            <a:endParaRPr lang="ru-RU" dirty="0"/>
          </a:p>
        </p:txBody>
      </p:sp>
      <p:pic>
        <p:nvPicPr>
          <p:cNvPr id="6" name="Содержимое 5" descr="IMG_2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404664"/>
            <a:ext cx="3810000" cy="56886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Щёчки розовые, </a:t>
            </a:r>
          </a:p>
          <a:p>
            <a:r>
              <a:rPr lang="ru-RU" sz="2800" dirty="0" smtClean="0"/>
              <a:t>Нос белый.</a:t>
            </a:r>
          </a:p>
          <a:p>
            <a:r>
              <a:rPr lang="ru-RU" sz="2800" dirty="0" smtClean="0"/>
              <a:t>В темноте сижу день целый.</a:t>
            </a:r>
          </a:p>
          <a:p>
            <a:r>
              <a:rPr lang="ru-RU" sz="2800" dirty="0" smtClean="0"/>
              <a:t>А рубашка зелена</a:t>
            </a:r>
          </a:p>
          <a:p>
            <a:r>
              <a:rPr lang="ru-RU" sz="2800" dirty="0" smtClean="0"/>
              <a:t>Вся на солнышке она</a:t>
            </a:r>
            <a:endParaRPr lang="ru-RU" sz="2800" dirty="0"/>
          </a:p>
        </p:txBody>
      </p:sp>
      <p:pic>
        <p:nvPicPr>
          <p:cNvPr id="5" name="Содержимое 4" descr="img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20688"/>
            <a:ext cx="396044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810000" cy="56166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длинном домике зеленом</a:t>
            </a:r>
          </a:p>
          <a:p>
            <a:r>
              <a:rPr lang="ru-RU" sz="3200" dirty="0" smtClean="0"/>
              <a:t>Много кругленьких ребят.</a:t>
            </a:r>
          </a:p>
          <a:p>
            <a:r>
              <a:rPr lang="ru-RU" sz="3200" dirty="0" smtClean="0"/>
              <a:t>Меж собой они знакомы</a:t>
            </a:r>
          </a:p>
          <a:p>
            <a:r>
              <a:rPr lang="ru-RU" sz="3200" dirty="0" smtClean="0"/>
              <a:t>И все рядышком сидят.</a:t>
            </a:r>
            <a:endParaRPr lang="ru-RU" sz="3200" dirty="0"/>
          </a:p>
        </p:txBody>
      </p:sp>
      <p:pic>
        <p:nvPicPr>
          <p:cNvPr id="5" name="Содержимое 4" descr="img0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38164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232</TotalTime>
  <Words>252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Цель: доказать, что имя прилагательное- важная часть речи</vt:lpstr>
      <vt:lpstr>Задачи: 1. Проанализировать каким образом мы находим ответ на загадку. 2. Определить, какую роль играют имена прилагательные в загадках.</vt:lpstr>
      <vt:lpstr>Гипотеза: если из загадок убрать прилагательные, то отгадать их будет трудно или невозможно.</vt:lpstr>
      <vt:lpstr>1. Взять в библиотеке детские сборники загадок. 2. Выбрать загадки, в которых содержатся имена прилагательные. 3. Подготовиться и провести конкурс загадок среди ребят 1-4 классов. 4. Провести конкурс рисунков на загадки. 5. Придумать свою загадку. 6. Подготовить презентацию.</vt:lpstr>
      <vt:lpstr>Мы проводим конкурс загадок</vt:lpstr>
      <vt:lpstr>Слайд 8</vt:lpstr>
      <vt:lpstr>Слайд 9</vt:lpstr>
      <vt:lpstr>Слайд 10</vt:lpstr>
      <vt:lpstr>Вывод.</vt:lpstr>
      <vt:lpstr>Мы использовали источники информации: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основная общеобразовательная школа ст.Ежиха Кировской области Котельничского района</dc:title>
  <dc:creator>школа</dc:creator>
  <cp:lastModifiedBy>школа</cp:lastModifiedBy>
  <cp:revision>26</cp:revision>
  <dcterms:created xsi:type="dcterms:W3CDTF">2015-03-30T12:26:52Z</dcterms:created>
  <dcterms:modified xsi:type="dcterms:W3CDTF">2016-03-07T15:02:20Z</dcterms:modified>
</cp:coreProperties>
</file>