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2" autoAdjust="0"/>
    <p:restoredTop sz="94641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Воспитательная  система 2 – 3 класса «Цветок моего сердца»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Классный руководитель: Погодина  Светлана  Васильевна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Филиал  МОУ  Новониколаевской  ООШ  </a:t>
            </a:r>
            <a:r>
              <a:rPr lang="ru-RU" dirty="0" err="1" smtClean="0"/>
              <a:t>Кочеванская</a:t>
            </a:r>
            <a:r>
              <a:rPr lang="ru-RU" dirty="0" smtClean="0"/>
              <a:t>  НОШ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116. Что всего нужнее детя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79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3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Удивительный это дом – школа! Здесь все перемешалось: детство и зрелость, юность и романтика, наука и искусство, мечты и реальная жизнь. И люди, однажды пришедшие сюда по зову сердца, никогда не покинут этот вечно кипящий страстями дом. В этом доме радость и слезы, встречи и расставания! И пусть здесь дети кричат только от радости, а морщины на учительских и родительских лицах будут слезами былых улыбок.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17521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769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 воспитательной системы класса: формирование осознанного выполнения нравствен-</a:t>
            </a:r>
            <a:br>
              <a:rPr lang="ru-RU" sz="3600" dirty="0" smtClean="0"/>
            </a:br>
            <a:r>
              <a:rPr lang="ru-RU" sz="3600" dirty="0" err="1" smtClean="0"/>
              <a:t>ных</a:t>
            </a:r>
            <a:r>
              <a:rPr lang="ru-RU" sz="3600" dirty="0" smtClean="0"/>
              <a:t> норм и правил поведения человека в социуме, развивая способности действовать целесообразно, мыслить рационально, проявлять свои интеллектуальные и исследовательские умения в окружающем мире.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955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916793" y="1012017"/>
            <a:ext cx="6762776" cy="49291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614734" cy="649131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Эмблема класса</a:t>
            </a:r>
            <a:br>
              <a:rPr lang="ru-RU" sz="2700" dirty="0" smtClean="0"/>
            </a:br>
            <a:r>
              <a:rPr lang="ru-RU" sz="2700" dirty="0" smtClean="0"/>
              <a:t>Девиз класса: « Я – Лепесток,</a:t>
            </a:r>
            <a:br>
              <a:rPr lang="ru-RU" sz="2700" dirty="0" smtClean="0"/>
            </a:br>
            <a:r>
              <a:rPr lang="ru-RU" sz="2700" dirty="0" smtClean="0"/>
              <a:t>                           Я люблю тебя.</a:t>
            </a:r>
            <a:br>
              <a:rPr lang="ru-RU" sz="2700" dirty="0" smtClean="0"/>
            </a:br>
            <a:r>
              <a:rPr lang="ru-RU" sz="2700" dirty="0" smtClean="0"/>
              <a:t>                           Ты – Лепесток,</a:t>
            </a:r>
            <a:br>
              <a:rPr lang="ru-RU" sz="2700" dirty="0" smtClean="0"/>
            </a:br>
            <a:r>
              <a:rPr lang="ru-RU" sz="2700" dirty="0" smtClean="0"/>
              <a:t>                           Ты – любишь меня.</a:t>
            </a:r>
            <a:br>
              <a:rPr lang="ru-RU" sz="2700" dirty="0" smtClean="0"/>
            </a:br>
            <a:r>
              <a:rPr lang="ru-RU" sz="2700" dirty="0" smtClean="0"/>
              <a:t>                           Соединим Лепестки</a:t>
            </a:r>
            <a:br>
              <a:rPr lang="ru-RU" sz="2700" dirty="0" smtClean="0"/>
            </a:br>
            <a:r>
              <a:rPr lang="ru-RU" sz="2700" dirty="0" smtClean="0"/>
              <a:t>                           В волшебный Цветок Любви!»</a:t>
            </a:r>
            <a:br>
              <a:rPr lang="ru-RU" sz="2700" dirty="0" smtClean="0"/>
            </a:br>
            <a:r>
              <a:rPr lang="ru-RU" sz="2700" dirty="0" smtClean="0"/>
              <a:t>( Дети берутся за руки.)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0228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Песня коллектива «Цветок моего сердца».</a:t>
            </a:r>
            <a:br>
              <a:rPr lang="ru-RU" sz="2400" dirty="0" smtClean="0"/>
            </a:br>
            <a:r>
              <a:rPr lang="ru-RU" sz="2400" dirty="0" smtClean="0"/>
              <a:t>1. В сердце у меня живет цветочек,</a:t>
            </a:r>
            <a:br>
              <a:rPr lang="ru-RU" sz="2400" dirty="0" smtClean="0"/>
            </a:br>
            <a:r>
              <a:rPr lang="ru-RU" sz="2400" dirty="0" err="1" smtClean="0"/>
              <a:t>Цветик-семицветик</a:t>
            </a:r>
            <a:r>
              <a:rPr lang="ru-RU" sz="2400" dirty="0" smtClean="0"/>
              <a:t>, огонечек.</a:t>
            </a:r>
            <a:br>
              <a:rPr lang="ru-RU" sz="2400" dirty="0" smtClean="0"/>
            </a:br>
            <a:r>
              <a:rPr lang="ru-RU" sz="2400" dirty="0" smtClean="0"/>
              <a:t>Ярко лепестки его сияют,</a:t>
            </a:r>
            <a:br>
              <a:rPr lang="ru-RU" sz="2400" dirty="0" smtClean="0"/>
            </a:br>
            <a:r>
              <a:rPr lang="ru-RU" sz="2400" dirty="0" smtClean="0"/>
              <a:t>Всех вокруг любовью озаряют.</a:t>
            </a:r>
            <a:br>
              <a:rPr lang="ru-RU" sz="2400" dirty="0" smtClean="0"/>
            </a:br>
            <a:r>
              <a:rPr lang="ru-RU" sz="2400" dirty="0" smtClean="0"/>
              <a:t>                 Припев:</a:t>
            </a:r>
            <a:br>
              <a:rPr lang="ru-RU" sz="2400" dirty="0" smtClean="0"/>
            </a:br>
            <a:r>
              <a:rPr lang="ru-RU" sz="2400" dirty="0" smtClean="0"/>
              <a:t>Лепестки, лепестки-</a:t>
            </a:r>
            <a:br>
              <a:rPr lang="ru-RU" sz="2400" dirty="0" smtClean="0"/>
            </a:br>
            <a:r>
              <a:rPr lang="ru-RU" sz="2400" dirty="0" smtClean="0"/>
              <a:t>В сердце огонечки.</a:t>
            </a:r>
            <a:br>
              <a:rPr lang="ru-RU" sz="2400" dirty="0" smtClean="0"/>
            </a:br>
            <a:r>
              <a:rPr lang="ru-RU" sz="2400" dirty="0" smtClean="0"/>
              <a:t>Лепестки, лепестки -</a:t>
            </a:r>
            <a:br>
              <a:rPr lang="ru-RU" sz="2400" dirty="0" smtClean="0"/>
            </a:br>
            <a:r>
              <a:rPr lang="ru-RU" sz="2400" dirty="0" smtClean="0"/>
              <a:t>Истины дружочки!</a:t>
            </a:r>
            <a:br>
              <a:rPr lang="ru-RU" sz="2400" dirty="0" smtClean="0"/>
            </a:br>
            <a:r>
              <a:rPr lang="ru-RU" sz="2400" dirty="0" smtClean="0"/>
              <a:t>2. В сердце у ребят живет цветочек,</a:t>
            </a:r>
            <a:br>
              <a:rPr lang="ru-RU" sz="2400" dirty="0" smtClean="0"/>
            </a:br>
            <a:r>
              <a:rPr lang="ru-RU" sz="2400" dirty="0" err="1" smtClean="0"/>
              <a:t>Цветик-семицветик</a:t>
            </a:r>
            <a:r>
              <a:rPr lang="ru-RU" sz="2400" dirty="0" smtClean="0"/>
              <a:t>, огонечек.</a:t>
            </a:r>
            <a:br>
              <a:rPr lang="ru-RU" sz="2400" dirty="0" smtClean="0"/>
            </a:br>
            <a:r>
              <a:rPr lang="ru-RU" sz="2400" dirty="0" smtClean="0"/>
              <a:t>Пробуди свои ты лепесточки.</a:t>
            </a:r>
            <a:br>
              <a:rPr lang="ru-RU" sz="2400" dirty="0" smtClean="0"/>
            </a:br>
            <a:r>
              <a:rPr lang="ru-RU" sz="2400" dirty="0" smtClean="0"/>
              <a:t>И засветят людям огонечки!</a:t>
            </a:r>
            <a:br>
              <a:rPr lang="ru-RU" sz="2400" dirty="0" smtClean="0"/>
            </a:br>
            <a:r>
              <a:rPr lang="ru-RU" sz="2400" dirty="0" smtClean="0"/>
              <a:t>3.Если за руки возьмутся</a:t>
            </a:r>
            <a:br>
              <a:rPr lang="ru-RU" sz="2400" dirty="0" smtClean="0"/>
            </a:br>
            <a:r>
              <a:rPr lang="ru-RU" sz="2400" dirty="0" smtClean="0"/>
              <a:t>Дружно лепесточки.</a:t>
            </a:r>
            <a:br>
              <a:rPr lang="ru-RU" sz="2400" dirty="0" smtClean="0"/>
            </a:br>
            <a:r>
              <a:rPr lang="ru-RU" sz="2400" dirty="0" smtClean="0"/>
              <a:t>Вся планета Садом станет</a:t>
            </a:r>
            <a:br>
              <a:rPr lang="ru-RU" sz="2400" dirty="0" smtClean="0"/>
            </a:br>
            <a:r>
              <a:rPr lang="ru-RU" sz="2400" dirty="0" smtClean="0"/>
              <a:t>Веселей, дружочки!</a:t>
            </a:r>
            <a:endParaRPr lang="ru-RU" sz="2400" dirty="0"/>
          </a:p>
        </p:txBody>
      </p:sp>
    </p:spTree>
  </p:cSld>
  <p:clrMapOvr>
    <a:masterClrMapping/>
  </p:clrMapOvr>
  <p:transition advTm="10289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6274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Структура воспитательной системы класса «Цветок моего сердца»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Вдохновение (Я и мои интересы)</a:t>
            </a:r>
            <a:br>
              <a:rPr lang="ru-RU" sz="1600" dirty="0" smtClean="0"/>
            </a:br>
            <a:r>
              <a:rPr lang="ru-RU" sz="1600" dirty="0" smtClean="0"/>
              <a:t>       Доброта (Я – культурный</a:t>
            </a:r>
            <a:br>
              <a:rPr lang="ru-RU" sz="1600" dirty="0" smtClean="0"/>
            </a:br>
            <a:r>
              <a:rPr lang="ru-RU" sz="1600" dirty="0" smtClean="0"/>
              <a:t>                             человек)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    Радость ( Я- гражданин России)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Любовь                                                                                                                 Здоровье                                                                          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>(Я и моя семья)                                                                                                ( Я и общество)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Милосердие ( Я и природа)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Мечта ( Я и творчество)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Классное собрание является высшим органом самоуправления в классном коллективе.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Функции классного собрания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Просветительская                                                                        Ориентирующая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                   Направляющая                             Формирующая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857356" y="2571744"/>
            <a:ext cx="235745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Классное собрание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3" idx="1"/>
            <a:endCxn id="3" idx="1"/>
          </p:cNvCxnSpPr>
          <p:nvPr/>
        </p:nvCxnSpPr>
        <p:spPr>
          <a:xfrm rot="5400000" flipH="1" flipV="1">
            <a:off x="2202597" y="2770519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1"/>
          </p:cNvCxnSpPr>
          <p:nvPr/>
        </p:nvCxnSpPr>
        <p:spPr>
          <a:xfrm rot="16200000" flipV="1">
            <a:off x="1966309" y="2534230"/>
            <a:ext cx="341651" cy="130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43372" y="350043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0"/>
            <a:endCxn id="3" idx="0"/>
          </p:cNvCxnSpPr>
          <p:nvPr/>
        </p:nvCxnSpPr>
        <p:spPr>
          <a:xfrm rot="5400000" flipH="1" flipV="1">
            <a:off x="3036083" y="257174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7"/>
          </p:cNvCxnSpPr>
          <p:nvPr/>
        </p:nvCxnSpPr>
        <p:spPr>
          <a:xfrm rot="5400000" flipH="1" flipV="1">
            <a:off x="4157116" y="2284198"/>
            <a:ext cx="198775" cy="773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6"/>
          </p:cNvCxnSpPr>
          <p:nvPr/>
        </p:nvCxnSpPr>
        <p:spPr>
          <a:xfrm flipV="1">
            <a:off x="4214810" y="3214686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</p:cNvCxnSpPr>
          <p:nvPr/>
        </p:nvCxnSpPr>
        <p:spPr>
          <a:xfrm rot="5400000" flipH="1" flipV="1">
            <a:off x="3089661" y="2018100"/>
            <a:ext cx="500066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</p:cNvCxnSpPr>
          <p:nvPr/>
        </p:nvCxnSpPr>
        <p:spPr>
          <a:xfrm rot="10800000">
            <a:off x="1428728" y="3214687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rot="5400000">
            <a:off x="2037747" y="3835653"/>
            <a:ext cx="270213" cy="59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5"/>
          </p:cNvCxnSpPr>
          <p:nvPr/>
        </p:nvCxnSpPr>
        <p:spPr>
          <a:xfrm rot="16200000" flipH="1">
            <a:off x="3799926" y="3799933"/>
            <a:ext cx="413089" cy="2738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1928794" y="507207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143108" y="521495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3000364" y="528638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571868" y="507207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382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65627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Фото0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-214347" y="2143116"/>
            <a:ext cx="5072099" cy="4071966"/>
          </a:xfrm>
        </p:spPr>
      </p:pic>
      <p:pic>
        <p:nvPicPr>
          <p:cNvPr id="6" name="Содержимое 5" descr="Фото0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000495" y="2143119"/>
            <a:ext cx="5072099" cy="4071966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личного пространства для учащихся входит в воспитательную систему нашего класса. В нашей классной комнате имеется полка, на которой учащиеся могут хранить свои личные вещи, принесенные из дому. Например: аквариум с рыбками, любимые игрушки учащихся, с которыми они играют на перемене, а не носятся «сломя голову».</a:t>
            </a:r>
            <a:br>
              <a:rPr lang="ru-RU" dirty="0" smtClean="0"/>
            </a:br>
            <a:r>
              <a:rPr lang="ru-RU" dirty="0" smtClean="0"/>
              <a:t>Девочки приносят яркие журналы для девочек, раскраски, мальчики играют в настольные игры.</a:t>
            </a:r>
            <a:endParaRPr lang="ru-RU" dirty="0"/>
          </a:p>
        </p:txBody>
      </p:sp>
    </p:spTree>
  </p:cSld>
  <p:clrMapOvr>
    <a:masterClrMapping/>
  </p:clrMapOvr>
  <p:transition advTm="12392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-1250170" y="1393020"/>
            <a:ext cx="6715148" cy="4214811"/>
          </a:xfrm>
        </p:spPr>
      </p:pic>
      <p:pic>
        <p:nvPicPr>
          <p:cNvPr id="6" name="Содержимое 5" descr="Фото1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3393268" y="1107271"/>
            <a:ext cx="6715148" cy="4786314"/>
          </a:xfrm>
        </p:spPr>
      </p:pic>
    </p:spTree>
  </p:cSld>
  <p:clrMapOvr>
    <a:masterClrMapping/>
  </p:clrMapOvr>
  <p:transition advTm="6854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Фото0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3"/>
            <a:ext cx="4302156" cy="4786346"/>
          </a:xfrm>
        </p:spPr>
      </p:pic>
      <p:pic>
        <p:nvPicPr>
          <p:cNvPr id="6" name="Содержимое 5" descr="Фото09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3"/>
            <a:ext cx="4352956" cy="4714908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Воспитательная работа должна носить наглядный эффект. К таковому относятся детские проекты, сочинения, доклады, рассказы, поделки – т.е. все продукты совместной и индивидуальной детской деятельности, которая должна быть на виду.</a:t>
            </a:r>
            <a:endParaRPr lang="ru-RU" sz="2400" dirty="0"/>
          </a:p>
        </p:txBody>
      </p:sp>
    </p:spTree>
  </p:cSld>
  <p:clrMapOvr>
    <a:masterClrMapping/>
  </p:clrMapOvr>
  <p:transition advTm="11719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377666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Заповеди воспитания: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Не навреди!</a:t>
            </a:r>
            <a:br>
              <a:rPr lang="ru-RU" sz="3100" dirty="0" smtClean="0"/>
            </a:br>
            <a:r>
              <a:rPr lang="ru-RU" sz="3100" dirty="0" smtClean="0"/>
              <a:t>Вначале люби, а потом учи!</a:t>
            </a:r>
            <a:br>
              <a:rPr lang="ru-RU" sz="3100" dirty="0" smtClean="0"/>
            </a:br>
            <a:r>
              <a:rPr lang="ru-RU" sz="3100" dirty="0" smtClean="0"/>
              <a:t>Ищи в детях хорошее! Все без принуждения!</a:t>
            </a:r>
            <a:br>
              <a:rPr lang="ru-RU" sz="3100" dirty="0" smtClean="0"/>
            </a:br>
            <a:r>
              <a:rPr lang="ru-RU" sz="3100" dirty="0" smtClean="0"/>
              <a:t>Ни дня без новизны!</a:t>
            </a:r>
            <a:br>
              <a:rPr lang="ru-RU" sz="3100" dirty="0" smtClean="0"/>
            </a:br>
            <a:r>
              <a:rPr lang="ru-RU" sz="3100" dirty="0" smtClean="0"/>
              <a:t>Воспитывай, опираясь на природу ученика. Учитель – автор своей программы, системы, метода.</a:t>
            </a:r>
            <a:br>
              <a:rPr lang="ru-RU" sz="3100" dirty="0" smtClean="0"/>
            </a:br>
            <a:r>
              <a:rPr lang="ru-RU" sz="3100" dirty="0" smtClean="0"/>
              <a:t>Учитель учит до тех пор, пока учится сам.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0739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220</Words>
  <Application>Microsoft Office PowerPoint</Application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Филиал  МОУ  Новониколаевской  ООШ  Кочеванская  НОШ </vt:lpstr>
      <vt:lpstr>Цель воспитательной системы класса: формирование осознанного выполнения нравствен- ных норм и правил поведения человека в социуме, развивая способности действовать целесообразно, мыслить рационально, проявлять свои интеллектуальные и исследовательские умения в окружающем мире. </vt:lpstr>
      <vt:lpstr>Эмблема класса Девиз класса: « Я – Лепесток,                            Я люблю тебя.                            Ты – Лепесток,                            Ты – любишь меня.                            Соединим Лепестки                            В волшебный Цветок Любви!» ( Дети берутся за руки.) </vt:lpstr>
      <vt:lpstr>Песня коллектива «Цветок моего сердца». 1. В сердце у меня живет цветочек, Цветик-семицветик, огонечек. Ярко лепестки его сияют, Всех вокруг любовью озаряют.                  Припев: Лепестки, лепестки- В сердце огонечки. Лепестки, лепестки - Истины дружочки! 2. В сердце у ребят живет цветочек, Цветик-семицветик, огонечек. Пробуди свои ты лепесточки. И засветят людям огонечки! 3.Если за руки возьмутся Дружно лепесточки. Вся планета Садом станет Веселей, дружочки!</vt:lpstr>
      <vt:lpstr>Структура воспитательной системы класса «Цветок моего сердца»                                                                                                              Вдохновение (Я и мои интересы)        Доброта (Я – культурный                              человек)                                                                                                                                   Радость ( Я- гражданин России)          Любовь                                                                                                                 Здоровье                                                                                                                                                         (Я и моя семья)                                                                                                ( Я и общество)                                 Милосердие ( Я и природа)                                                                                               Мечта ( Я и творчество)   Классное собрание является высшим органом самоуправления в классном коллективе.                                         Функции классного собрания   Просветительская                                                                        Ориентирующая                        Направляющая                             Формирующая </vt:lpstr>
      <vt:lpstr> </vt:lpstr>
      <vt:lpstr>Презентация PowerPoint</vt:lpstr>
      <vt:lpstr>Презентация PowerPoint</vt:lpstr>
      <vt:lpstr>Заповеди воспитания:   Не навреди! Вначале люби, а потом учи! Ищи в детях хорошее! Все без принуждения! Ни дня без новизны! Воспитывай, опираясь на природу ученика. Учитель – автор своей программы, системы, метода. Учитель учит до тех пор, пока учится сам. </vt:lpstr>
      <vt:lpstr>Удивительный это дом – школа! Здесь все перемешалось: детство и зрелость, юность и романтика, наука и искусство, мечты и реальная жизнь. И люди, однажды пришедшие сюда по зову сердца, никогда не покинут этот вечно кипящий страстями дом. В этом доме радость и слезы, встречи и расставания! И пусть здесь дети кричат только от радости, а морщины на учительских и родительских лицах будут слезами былых улыбок.  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 МОУ  Новониколаевской  ООШ  Кочеванская  НОШ </dc:title>
  <cp:lastModifiedBy>Samsung</cp:lastModifiedBy>
  <cp:revision>11</cp:revision>
  <dcterms:modified xsi:type="dcterms:W3CDTF">2011-04-12T17:04:25Z</dcterms:modified>
</cp:coreProperties>
</file>