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1" r:id="rId3"/>
    <p:sldId id="265" r:id="rId4"/>
    <p:sldId id="292" r:id="rId5"/>
    <p:sldId id="285" r:id="rId6"/>
    <p:sldId id="284" r:id="rId7"/>
    <p:sldId id="286" r:id="rId8"/>
    <p:sldId id="287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689F5-3F7A-4540-9F4E-ECA65F21B9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E2A29-8082-4605-85BA-802528684E2C}">
      <dgm:prSet phldrT="[Текст]" custT="1"/>
      <dgm:spPr>
        <a:noFill/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Осмысленное обучение</a:t>
          </a:r>
          <a:endParaRPr lang="ru-RU" sz="2800" b="1" dirty="0">
            <a:solidFill>
              <a:srgbClr val="C00000"/>
            </a:solidFill>
          </a:endParaRPr>
        </a:p>
      </dgm:t>
    </dgm:pt>
    <dgm:pt modelId="{87CAA719-8B3E-4C92-9BBF-C7D8B666195E}" type="parTrans" cxnId="{F33BB51A-D40F-4C8B-B6BB-E55B44086693}">
      <dgm:prSet/>
      <dgm:spPr/>
      <dgm:t>
        <a:bodyPr/>
        <a:lstStyle/>
        <a:p>
          <a:endParaRPr lang="ru-RU"/>
        </a:p>
      </dgm:t>
    </dgm:pt>
    <dgm:pt modelId="{6706D0D9-3014-42D9-8158-59070582372E}" type="sibTrans" cxnId="{F33BB51A-D40F-4C8B-B6BB-E55B44086693}">
      <dgm:prSet/>
      <dgm:spPr/>
      <dgm:t>
        <a:bodyPr/>
        <a:lstStyle/>
        <a:p>
          <a:endParaRPr lang="ru-RU"/>
        </a:p>
      </dgm:t>
    </dgm:pt>
    <dgm:pt modelId="{7162786A-EA1E-4948-A3CB-D9B955E7CFAA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dirty="0" smtClean="0"/>
            <a:t>Не  трансляция информации</a:t>
          </a:r>
          <a:endParaRPr lang="ru-RU" sz="2400" dirty="0"/>
        </a:p>
      </dgm:t>
    </dgm:pt>
    <dgm:pt modelId="{C0CFD672-9DAE-4E56-B01A-94897B96A60A}" type="parTrans" cxnId="{80013DE2-DAFF-4DD7-8F3B-59D511F3B8A5}">
      <dgm:prSet/>
      <dgm:spPr/>
      <dgm:t>
        <a:bodyPr/>
        <a:lstStyle/>
        <a:p>
          <a:endParaRPr lang="ru-RU"/>
        </a:p>
      </dgm:t>
    </dgm:pt>
    <dgm:pt modelId="{293F60FE-18F3-42D0-A4FF-16D55582DEA5}" type="sibTrans" cxnId="{80013DE2-DAFF-4DD7-8F3B-59D511F3B8A5}">
      <dgm:prSet/>
      <dgm:spPr/>
      <dgm:t>
        <a:bodyPr/>
        <a:lstStyle/>
        <a:p>
          <a:endParaRPr lang="ru-RU"/>
        </a:p>
      </dgm:t>
    </dgm:pt>
    <dgm:pt modelId="{C8B8ABC3-8322-4E32-897D-982BF3C6B973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dirty="0" smtClean="0"/>
            <a:t>Активизация, стимуляция процессов осмысленного обучения.</a:t>
          </a:r>
          <a:endParaRPr lang="ru-RU" sz="2400" dirty="0"/>
        </a:p>
      </dgm:t>
    </dgm:pt>
    <dgm:pt modelId="{5B78BD5B-7ED3-4916-AAC9-814F7ABAF88A}" type="parTrans" cxnId="{C9CA149A-D768-4465-A232-51766F795BC6}">
      <dgm:prSet/>
      <dgm:spPr/>
      <dgm:t>
        <a:bodyPr/>
        <a:lstStyle/>
        <a:p>
          <a:endParaRPr lang="ru-RU"/>
        </a:p>
      </dgm:t>
    </dgm:pt>
    <dgm:pt modelId="{C0A66AA5-D939-4AE1-A44B-2C67E4DBC8CC}" type="sibTrans" cxnId="{C9CA149A-D768-4465-A232-51766F795BC6}">
      <dgm:prSet/>
      <dgm:spPr/>
      <dgm:t>
        <a:bodyPr/>
        <a:lstStyle/>
        <a:p>
          <a:endParaRPr lang="ru-RU"/>
        </a:p>
      </dgm:t>
    </dgm:pt>
    <dgm:pt modelId="{B9FEE0D1-ABAB-471F-8749-05B89A5883CF}">
      <dgm:prSet phldrT="[Текст]" custT="1"/>
      <dgm:spPr>
        <a:noFill/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«Движение вверх»</a:t>
          </a:r>
          <a:endParaRPr lang="ru-RU" sz="2800" b="1" dirty="0">
            <a:solidFill>
              <a:srgbClr val="C00000"/>
            </a:solidFill>
          </a:endParaRPr>
        </a:p>
      </dgm:t>
    </dgm:pt>
    <dgm:pt modelId="{1DC83EB3-9D40-407C-B21D-66E5D42F527B}" type="parTrans" cxnId="{D52F29C5-81C5-40F9-9412-FDAFF4D104E9}">
      <dgm:prSet/>
      <dgm:spPr/>
      <dgm:t>
        <a:bodyPr/>
        <a:lstStyle/>
        <a:p>
          <a:endParaRPr lang="ru-RU"/>
        </a:p>
      </dgm:t>
    </dgm:pt>
    <dgm:pt modelId="{906B3C91-3CFA-4466-9D70-205E051CEA26}" type="sibTrans" cxnId="{D52F29C5-81C5-40F9-9412-FDAFF4D104E9}">
      <dgm:prSet/>
      <dgm:spPr/>
      <dgm:t>
        <a:bodyPr/>
        <a:lstStyle/>
        <a:p>
          <a:endParaRPr lang="ru-RU"/>
        </a:p>
      </dgm:t>
    </dgm:pt>
    <dgm:pt modelId="{05919319-FBC3-4927-9FA0-D3897EDDCD32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dirty="0" smtClean="0"/>
            <a:t>Развитие внутренней мотивации</a:t>
          </a:r>
          <a:endParaRPr lang="ru-RU" sz="2400" dirty="0"/>
        </a:p>
      </dgm:t>
    </dgm:pt>
    <dgm:pt modelId="{C6519CA1-2A2F-4DBF-91B1-639C245C1F73}" type="parTrans" cxnId="{C7CE8C4B-2A45-4621-B299-AB6DD56D75C8}">
      <dgm:prSet/>
      <dgm:spPr/>
      <dgm:t>
        <a:bodyPr/>
        <a:lstStyle/>
        <a:p>
          <a:endParaRPr lang="ru-RU"/>
        </a:p>
      </dgm:t>
    </dgm:pt>
    <dgm:pt modelId="{A91F3AAE-5801-459F-B3E9-69514BDF4BAE}" type="sibTrans" cxnId="{C7CE8C4B-2A45-4621-B299-AB6DD56D75C8}">
      <dgm:prSet/>
      <dgm:spPr/>
      <dgm:t>
        <a:bodyPr/>
        <a:lstStyle/>
        <a:p>
          <a:endParaRPr lang="ru-RU"/>
        </a:p>
      </dgm:t>
    </dgm:pt>
    <dgm:pt modelId="{19B23A28-5ABD-4432-BCD8-E5E092798601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Сдвиг внешнего мотива на  цель учения</a:t>
          </a:r>
          <a:endParaRPr lang="ru-RU" sz="2400" dirty="0">
            <a:solidFill>
              <a:schemeClr val="tx1"/>
            </a:solidFill>
          </a:endParaRPr>
        </a:p>
      </dgm:t>
    </dgm:pt>
    <dgm:pt modelId="{2825F7B2-198A-4F27-A65B-74929EA6C339}" type="parTrans" cxnId="{E9111E97-506C-4B44-9727-A473EA959E67}">
      <dgm:prSet/>
      <dgm:spPr/>
      <dgm:t>
        <a:bodyPr/>
        <a:lstStyle/>
        <a:p>
          <a:endParaRPr lang="ru-RU"/>
        </a:p>
      </dgm:t>
    </dgm:pt>
    <dgm:pt modelId="{1929C66C-53E5-4E67-A3FA-2C92B5012467}" type="sibTrans" cxnId="{E9111E97-506C-4B44-9727-A473EA959E67}">
      <dgm:prSet/>
      <dgm:spPr/>
      <dgm:t>
        <a:bodyPr/>
        <a:lstStyle/>
        <a:p>
          <a:endParaRPr lang="ru-RU"/>
        </a:p>
      </dgm:t>
    </dgm:pt>
    <dgm:pt modelId="{037B9722-0B23-4847-9767-B19DED3D60D0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Эмоциональность урока</a:t>
          </a:r>
          <a:endParaRPr lang="ru-RU" sz="2400" b="1" dirty="0">
            <a:solidFill>
              <a:srgbClr val="C00000"/>
            </a:solidFill>
          </a:endParaRPr>
        </a:p>
      </dgm:t>
    </dgm:pt>
    <dgm:pt modelId="{752C75B1-E99B-4046-BC47-C58F20A26C3D}" type="parTrans" cxnId="{43F1898E-C19E-4606-B04B-827D427568D2}">
      <dgm:prSet/>
      <dgm:spPr/>
      <dgm:t>
        <a:bodyPr/>
        <a:lstStyle/>
        <a:p>
          <a:endParaRPr lang="ru-RU"/>
        </a:p>
      </dgm:t>
    </dgm:pt>
    <dgm:pt modelId="{B8EE7B47-67C6-40E1-ADAF-1F461FE4415A}" type="sibTrans" cxnId="{43F1898E-C19E-4606-B04B-827D427568D2}">
      <dgm:prSet/>
      <dgm:spPr/>
      <dgm:t>
        <a:bodyPr/>
        <a:lstStyle/>
        <a:p>
          <a:endParaRPr lang="ru-RU"/>
        </a:p>
      </dgm:t>
    </dgm:pt>
    <dgm:pt modelId="{816A7D87-955A-4C95-B0E1-4A4163476FE2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dirty="0" smtClean="0"/>
            <a:t>Силы эмоций, сопровождающие деятельность</a:t>
          </a:r>
          <a:endParaRPr lang="ru-RU" sz="2400" dirty="0"/>
        </a:p>
      </dgm:t>
    </dgm:pt>
    <dgm:pt modelId="{ADC1AEFD-677A-4D03-84B7-CE51934000E3}" type="parTrans" cxnId="{216A96FB-F245-402B-852C-69275FD841BE}">
      <dgm:prSet/>
      <dgm:spPr/>
      <dgm:t>
        <a:bodyPr/>
        <a:lstStyle/>
        <a:p>
          <a:endParaRPr lang="ru-RU"/>
        </a:p>
      </dgm:t>
    </dgm:pt>
    <dgm:pt modelId="{6206A422-DF90-4593-8DC0-DEA7227492C4}" type="sibTrans" cxnId="{216A96FB-F245-402B-852C-69275FD841BE}">
      <dgm:prSet/>
      <dgm:spPr/>
      <dgm:t>
        <a:bodyPr/>
        <a:lstStyle/>
        <a:p>
          <a:endParaRPr lang="ru-RU"/>
        </a:p>
      </dgm:t>
    </dgm:pt>
    <dgm:pt modelId="{AC7755FE-5739-4E14-BFB7-69D1580B40DF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dirty="0" smtClean="0"/>
            <a:t>Оптимальность сочетания трудности задания и эмоций</a:t>
          </a:r>
          <a:endParaRPr lang="ru-RU" sz="2400" dirty="0"/>
        </a:p>
      </dgm:t>
    </dgm:pt>
    <dgm:pt modelId="{51C3B4B1-7F47-42D4-8648-4708E4696BF0}" type="parTrans" cxnId="{1E50ADEB-93B2-4404-B76B-F3E0956065CC}">
      <dgm:prSet/>
      <dgm:spPr/>
      <dgm:t>
        <a:bodyPr/>
        <a:lstStyle/>
        <a:p>
          <a:endParaRPr lang="ru-RU"/>
        </a:p>
      </dgm:t>
    </dgm:pt>
    <dgm:pt modelId="{AEF5DB8F-6914-4D42-9432-A60987E79DE9}" type="sibTrans" cxnId="{1E50ADEB-93B2-4404-B76B-F3E0956065CC}">
      <dgm:prSet/>
      <dgm:spPr/>
      <dgm:t>
        <a:bodyPr/>
        <a:lstStyle/>
        <a:p>
          <a:endParaRPr lang="ru-RU"/>
        </a:p>
      </dgm:t>
    </dgm:pt>
    <dgm:pt modelId="{3CB45CC2-F5CF-4913-AF77-F92E1DB0A9E5}" type="pres">
      <dgm:prSet presAssocID="{EA6689F5-3F7A-4540-9F4E-ECA65F21B9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676F4-905E-475F-B11C-723A63D01871}" type="pres">
      <dgm:prSet presAssocID="{190E2A29-8082-4605-85BA-802528684E2C}" presName="linNode" presStyleCnt="0"/>
      <dgm:spPr/>
    </dgm:pt>
    <dgm:pt modelId="{BA45D18C-D78F-4049-B46F-F33208318A92}" type="pres">
      <dgm:prSet presAssocID="{190E2A29-8082-4605-85BA-802528684E2C}" presName="parentText" presStyleLbl="node1" presStyleIdx="0" presStyleCnt="3" custLinFactNeighborX="-543" custLinFactNeighborY="-2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EA6AA-C0AF-477F-BA29-6466B5F46B4B}" type="pres">
      <dgm:prSet presAssocID="{190E2A29-8082-4605-85BA-802528684E2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7A9C3-0F76-49B3-B09A-3E0D210824B4}" type="pres">
      <dgm:prSet presAssocID="{6706D0D9-3014-42D9-8158-59070582372E}" presName="sp" presStyleCnt="0"/>
      <dgm:spPr/>
    </dgm:pt>
    <dgm:pt modelId="{B65D213E-23CC-4EAD-A3FF-46B8EA3B4087}" type="pres">
      <dgm:prSet presAssocID="{B9FEE0D1-ABAB-471F-8749-05B89A5883CF}" presName="linNode" presStyleCnt="0"/>
      <dgm:spPr/>
    </dgm:pt>
    <dgm:pt modelId="{D0A08BEF-1FD3-4724-924C-B4073E74B5B8}" type="pres">
      <dgm:prSet presAssocID="{B9FEE0D1-ABAB-471F-8749-05B89A5883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472F6-AB9A-4EEC-9858-EF929305982A}" type="pres">
      <dgm:prSet presAssocID="{B9FEE0D1-ABAB-471F-8749-05B89A5883C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AF10B-0E1B-4F47-9BC3-D5FB83B47B67}" type="pres">
      <dgm:prSet presAssocID="{906B3C91-3CFA-4466-9D70-205E051CEA26}" presName="sp" presStyleCnt="0"/>
      <dgm:spPr/>
    </dgm:pt>
    <dgm:pt modelId="{68BDA613-B70C-45DD-BE38-64716970DE71}" type="pres">
      <dgm:prSet presAssocID="{037B9722-0B23-4847-9767-B19DED3D60D0}" presName="linNode" presStyleCnt="0"/>
      <dgm:spPr/>
    </dgm:pt>
    <dgm:pt modelId="{E79289E1-89D6-4CF3-910B-DD5455429D3F}" type="pres">
      <dgm:prSet presAssocID="{037B9722-0B23-4847-9767-B19DED3D60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E4B06-E8DF-4E59-A814-9677BD578569}" type="pres">
      <dgm:prSet presAssocID="{037B9722-0B23-4847-9767-B19DED3D60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2C66E-40C9-4B3C-A1C0-2D7992D2B031}" type="presOf" srcId="{7162786A-EA1E-4948-A3CB-D9B955E7CFAA}" destId="{48FEA6AA-C0AF-477F-BA29-6466B5F46B4B}" srcOrd="0" destOrd="0" presId="urn:microsoft.com/office/officeart/2005/8/layout/vList5"/>
    <dgm:cxn modelId="{DEC7FAF9-705A-49C1-86AD-5C16F902358D}" type="presOf" srcId="{05919319-FBC3-4927-9FA0-D3897EDDCD32}" destId="{1E3472F6-AB9A-4EEC-9858-EF929305982A}" srcOrd="0" destOrd="0" presId="urn:microsoft.com/office/officeart/2005/8/layout/vList5"/>
    <dgm:cxn modelId="{C7CE8C4B-2A45-4621-B299-AB6DD56D75C8}" srcId="{B9FEE0D1-ABAB-471F-8749-05B89A5883CF}" destId="{05919319-FBC3-4927-9FA0-D3897EDDCD32}" srcOrd="0" destOrd="0" parTransId="{C6519CA1-2A2F-4DBF-91B1-639C245C1F73}" sibTransId="{A91F3AAE-5801-459F-B3E9-69514BDF4BAE}"/>
    <dgm:cxn modelId="{707C488C-25C2-48AC-B457-9E9937B016DF}" type="presOf" srcId="{C8B8ABC3-8322-4E32-897D-982BF3C6B973}" destId="{48FEA6AA-C0AF-477F-BA29-6466B5F46B4B}" srcOrd="0" destOrd="1" presId="urn:microsoft.com/office/officeart/2005/8/layout/vList5"/>
    <dgm:cxn modelId="{216A96FB-F245-402B-852C-69275FD841BE}" srcId="{037B9722-0B23-4847-9767-B19DED3D60D0}" destId="{816A7D87-955A-4C95-B0E1-4A4163476FE2}" srcOrd="0" destOrd="0" parTransId="{ADC1AEFD-677A-4D03-84B7-CE51934000E3}" sibTransId="{6206A422-DF90-4593-8DC0-DEA7227492C4}"/>
    <dgm:cxn modelId="{177DF60E-7F5E-42D6-8DC1-D6446BB27102}" type="presOf" srcId="{190E2A29-8082-4605-85BA-802528684E2C}" destId="{BA45D18C-D78F-4049-B46F-F33208318A92}" srcOrd="0" destOrd="0" presId="urn:microsoft.com/office/officeart/2005/8/layout/vList5"/>
    <dgm:cxn modelId="{A2CED079-4ABE-405C-BB4F-8CB0FB63A5C2}" type="presOf" srcId="{037B9722-0B23-4847-9767-B19DED3D60D0}" destId="{E79289E1-89D6-4CF3-910B-DD5455429D3F}" srcOrd="0" destOrd="0" presId="urn:microsoft.com/office/officeart/2005/8/layout/vList5"/>
    <dgm:cxn modelId="{E9111E97-506C-4B44-9727-A473EA959E67}" srcId="{B9FEE0D1-ABAB-471F-8749-05B89A5883CF}" destId="{19B23A28-5ABD-4432-BCD8-E5E092798601}" srcOrd="1" destOrd="0" parTransId="{2825F7B2-198A-4F27-A65B-74929EA6C339}" sibTransId="{1929C66C-53E5-4E67-A3FA-2C92B5012467}"/>
    <dgm:cxn modelId="{C8346696-C11F-48E0-A864-60B055057E56}" type="presOf" srcId="{EA6689F5-3F7A-4540-9F4E-ECA65F21B96E}" destId="{3CB45CC2-F5CF-4913-AF77-F92E1DB0A9E5}" srcOrd="0" destOrd="0" presId="urn:microsoft.com/office/officeart/2005/8/layout/vList5"/>
    <dgm:cxn modelId="{F33BB51A-D40F-4C8B-B6BB-E55B44086693}" srcId="{EA6689F5-3F7A-4540-9F4E-ECA65F21B96E}" destId="{190E2A29-8082-4605-85BA-802528684E2C}" srcOrd="0" destOrd="0" parTransId="{87CAA719-8B3E-4C92-9BBF-C7D8B666195E}" sibTransId="{6706D0D9-3014-42D9-8158-59070582372E}"/>
    <dgm:cxn modelId="{DD8B3322-6C7E-4474-8635-7A2C2D65CC9A}" type="presOf" srcId="{AC7755FE-5739-4E14-BFB7-69D1580B40DF}" destId="{D55E4B06-E8DF-4E59-A814-9677BD578569}" srcOrd="0" destOrd="1" presId="urn:microsoft.com/office/officeart/2005/8/layout/vList5"/>
    <dgm:cxn modelId="{D52F29C5-81C5-40F9-9412-FDAFF4D104E9}" srcId="{EA6689F5-3F7A-4540-9F4E-ECA65F21B96E}" destId="{B9FEE0D1-ABAB-471F-8749-05B89A5883CF}" srcOrd="1" destOrd="0" parTransId="{1DC83EB3-9D40-407C-B21D-66E5D42F527B}" sibTransId="{906B3C91-3CFA-4466-9D70-205E051CEA26}"/>
    <dgm:cxn modelId="{BF3BC31A-D9C2-489C-A160-53562F3B1AFC}" type="presOf" srcId="{816A7D87-955A-4C95-B0E1-4A4163476FE2}" destId="{D55E4B06-E8DF-4E59-A814-9677BD578569}" srcOrd="0" destOrd="0" presId="urn:microsoft.com/office/officeart/2005/8/layout/vList5"/>
    <dgm:cxn modelId="{C9CA149A-D768-4465-A232-51766F795BC6}" srcId="{190E2A29-8082-4605-85BA-802528684E2C}" destId="{C8B8ABC3-8322-4E32-897D-982BF3C6B973}" srcOrd="1" destOrd="0" parTransId="{5B78BD5B-7ED3-4916-AAC9-814F7ABAF88A}" sibTransId="{C0A66AA5-D939-4AE1-A44B-2C67E4DBC8CC}"/>
    <dgm:cxn modelId="{1E50ADEB-93B2-4404-B76B-F3E0956065CC}" srcId="{037B9722-0B23-4847-9767-B19DED3D60D0}" destId="{AC7755FE-5739-4E14-BFB7-69D1580B40DF}" srcOrd="1" destOrd="0" parTransId="{51C3B4B1-7F47-42D4-8648-4708E4696BF0}" sibTransId="{AEF5DB8F-6914-4D42-9432-A60987E79DE9}"/>
    <dgm:cxn modelId="{80013DE2-DAFF-4DD7-8F3B-59D511F3B8A5}" srcId="{190E2A29-8082-4605-85BA-802528684E2C}" destId="{7162786A-EA1E-4948-A3CB-D9B955E7CFAA}" srcOrd="0" destOrd="0" parTransId="{C0CFD672-9DAE-4E56-B01A-94897B96A60A}" sibTransId="{293F60FE-18F3-42D0-A4FF-16D55582DEA5}"/>
    <dgm:cxn modelId="{C1A36F9E-1031-46E2-8882-625B28C4B319}" type="presOf" srcId="{19B23A28-5ABD-4432-BCD8-E5E092798601}" destId="{1E3472F6-AB9A-4EEC-9858-EF929305982A}" srcOrd="0" destOrd="1" presId="urn:microsoft.com/office/officeart/2005/8/layout/vList5"/>
    <dgm:cxn modelId="{43F1898E-C19E-4606-B04B-827D427568D2}" srcId="{EA6689F5-3F7A-4540-9F4E-ECA65F21B96E}" destId="{037B9722-0B23-4847-9767-B19DED3D60D0}" srcOrd="2" destOrd="0" parTransId="{752C75B1-E99B-4046-BC47-C58F20A26C3D}" sibTransId="{B8EE7B47-67C6-40E1-ADAF-1F461FE4415A}"/>
    <dgm:cxn modelId="{56794658-8769-4DDC-8B1E-2803231D4CA6}" type="presOf" srcId="{B9FEE0D1-ABAB-471F-8749-05B89A5883CF}" destId="{D0A08BEF-1FD3-4724-924C-B4073E74B5B8}" srcOrd="0" destOrd="0" presId="urn:microsoft.com/office/officeart/2005/8/layout/vList5"/>
    <dgm:cxn modelId="{989D4E47-B438-4106-877F-FD75F89EE5BD}" type="presParOf" srcId="{3CB45CC2-F5CF-4913-AF77-F92E1DB0A9E5}" destId="{C8C676F4-905E-475F-B11C-723A63D01871}" srcOrd="0" destOrd="0" presId="urn:microsoft.com/office/officeart/2005/8/layout/vList5"/>
    <dgm:cxn modelId="{9C6ADD7B-B8B5-443D-BB33-193C320B4C2D}" type="presParOf" srcId="{C8C676F4-905E-475F-B11C-723A63D01871}" destId="{BA45D18C-D78F-4049-B46F-F33208318A92}" srcOrd="0" destOrd="0" presId="urn:microsoft.com/office/officeart/2005/8/layout/vList5"/>
    <dgm:cxn modelId="{88DFD840-9235-4C46-9502-31C7E44E73CF}" type="presParOf" srcId="{C8C676F4-905E-475F-B11C-723A63D01871}" destId="{48FEA6AA-C0AF-477F-BA29-6466B5F46B4B}" srcOrd="1" destOrd="0" presId="urn:microsoft.com/office/officeart/2005/8/layout/vList5"/>
    <dgm:cxn modelId="{88B783DF-507F-47D2-A083-61EB6127DA77}" type="presParOf" srcId="{3CB45CC2-F5CF-4913-AF77-F92E1DB0A9E5}" destId="{4637A9C3-0F76-49B3-B09A-3E0D210824B4}" srcOrd="1" destOrd="0" presId="urn:microsoft.com/office/officeart/2005/8/layout/vList5"/>
    <dgm:cxn modelId="{2A5FE4C4-9A03-4E1E-AE01-6D66786443B8}" type="presParOf" srcId="{3CB45CC2-F5CF-4913-AF77-F92E1DB0A9E5}" destId="{B65D213E-23CC-4EAD-A3FF-46B8EA3B4087}" srcOrd="2" destOrd="0" presId="urn:microsoft.com/office/officeart/2005/8/layout/vList5"/>
    <dgm:cxn modelId="{4FC20137-23FE-4EA6-A515-E2648C712DB7}" type="presParOf" srcId="{B65D213E-23CC-4EAD-A3FF-46B8EA3B4087}" destId="{D0A08BEF-1FD3-4724-924C-B4073E74B5B8}" srcOrd="0" destOrd="0" presId="urn:microsoft.com/office/officeart/2005/8/layout/vList5"/>
    <dgm:cxn modelId="{61F311AB-8399-4846-9216-704227CF6DAD}" type="presParOf" srcId="{B65D213E-23CC-4EAD-A3FF-46B8EA3B4087}" destId="{1E3472F6-AB9A-4EEC-9858-EF929305982A}" srcOrd="1" destOrd="0" presId="urn:microsoft.com/office/officeart/2005/8/layout/vList5"/>
    <dgm:cxn modelId="{6564923B-18BA-4861-B06F-D9D67014554D}" type="presParOf" srcId="{3CB45CC2-F5CF-4913-AF77-F92E1DB0A9E5}" destId="{F76AF10B-0E1B-4F47-9BC3-D5FB83B47B67}" srcOrd="3" destOrd="0" presId="urn:microsoft.com/office/officeart/2005/8/layout/vList5"/>
    <dgm:cxn modelId="{FDADC2D6-07BB-4409-9BA5-DD3F1103671A}" type="presParOf" srcId="{3CB45CC2-F5CF-4913-AF77-F92E1DB0A9E5}" destId="{68BDA613-B70C-45DD-BE38-64716970DE71}" srcOrd="4" destOrd="0" presId="urn:microsoft.com/office/officeart/2005/8/layout/vList5"/>
    <dgm:cxn modelId="{CB4D5094-2E3A-473A-9098-CB1FEEE3033A}" type="presParOf" srcId="{68BDA613-B70C-45DD-BE38-64716970DE71}" destId="{E79289E1-89D6-4CF3-910B-DD5455429D3F}" srcOrd="0" destOrd="0" presId="urn:microsoft.com/office/officeart/2005/8/layout/vList5"/>
    <dgm:cxn modelId="{7524CD0B-4BB7-4F35-9043-CE548283EDEE}" type="presParOf" srcId="{68BDA613-B70C-45DD-BE38-64716970DE71}" destId="{D55E4B06-E8DF-4E59-A814-9677BD578569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689F5-3F7A-4540-9F4E-ECA65F21B9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E2A29-8082-4605-85BA-802528684E2C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Любознательность и познавательный интерес</a:t>
          </a:r>
          <a:endParaRPr lang="ru-RU" sz="2400" b="1" dirty="0">
            <a:solidFill>
              <a:srgbClr val="C00000"/>
            </a:solidFill>
          </a:endParaRPr>
        </a:p>
      </dgm:t>
    </dgm:pt>
    <dgm:pt modelId="{87CAA719-8B3E-4C92-9BBF-C7D8B666195E}" type="parTrans" cxnId="{F33BB51A-D40F-4C8B-B6BB-E55B44086693}">
      <dgm:prSet/>
      <dgm:spPr/>
      <dgm:t>
        <a:bodyPr/>
        <a:lstStyle/>
        <a:p>
          <a:endParaRPr lang="ru-RU"/>
        </a:p>
      </dgm:t>
    </dgm:pt>
    <dgm:pt modelId="{6706D0D9-3014-42D9-8158-59070582372E}" type="sibTrans" cxnId="{F33BB51A-D40F-4C8B-B6BB-E55B44086693}">
      <dgm:prSet/>
      <dgm:spPr/>
      <dgm:t>
        <a:bodyPr/>
        <a:lstStyle/>
        <a:p>
          <a:endParaRPr lang="ru-RU"/>
        </a:p>
      </dgm:t>
    </dgm:pt>
    <dgm:pt modelId="{7162786A-EA1E-4948-A3CB-D9B955E7CFAA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/>
            <a:t>Познавательная потребность:</a:t>
          </a:r>
          <a:endParaRPr lang="ru-RU" sz="2000" b="1" dirty="0"/>
        </a:p>
      </dgm:t>
    </dgm:pt>
    <dgm:pt modelId="{C0CFD672-9DAE-4E56-B01A-94897B96A60A}" type="parTrans" cxnId="{80013DE2-DAFF-4DD7-8F3B-59D511F3B8A5}">
      <dgm:prSet/>
      <dgm:spPr/>
      <dgm:t>
        <a:bodyPr/>
        <a:lstStyle/>
        <a:p>
          <a:endParaRPr lang="ru-RU"/>
        </a:p>
      </dgm:t>
    </dgm:pt>
    <dgm:pt modelId="{293F60FE-18F3-42D0-A4FF-16D55582DEA5}" type="sibTrans" cxnId="{80013DE2-DAFF-4DD7-8F3B-59D511F3B8A5}">
      <dgm:prSet/>
      <dgm:spPr/>
      <dgm:t>
        <a:bodyPr/>
        <a:lstStyle/>
        <a:p>
          <a:endParaRPr lang="ru-RU"/>
        </a:p>
      </dgm:t>
    </dgm:pt>
    <dgm:pt modelId="{B9FEE0D1-ABAB-471F-8749-05B89A5883CF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Взаимоотношения в классе</a:t>
          </a:r>
          <a:endParaRPr lang="ru-RU" sz="2400" b="1" dirty="0">
            <a:solidFill>
              <a:srgbClr val="C00000"/>
            </a:solidFill>
          </a:endParaRPr>
        </a:p>
      </dgm:t>
    </dgm:pt>
    <dgm:pt modelId="{1DC83EB3-9D40-407C-B21D-66E5D42F527B}" type="parTrans" cxnId="{D52F29C5-81C5-40F9-9412-FDAFF4D104E9}">
      <dgm:prSet/>
      <dgm:spPr/>
      <dgm:t>
        <a:bodyPr/>
        <a:lstStyle/>
        <a:p>
          <a:endParaRPr lang="ru-RU"/>
        </a:p>
      </dgm:t>
    </dgm:pt>
    <dgm:pt modelId="{906B3C91-3CFA-4466-9D70-205E051CEA26}" type="sibTrans" cxnId="{D52F29C5-81C5-40F9-9412-FDAFF4D104E9}">
      <dgm:prSet/>
      <dgm:spPr/>
      <dgm:t>
        <a:bodyPr/>
        <a:lstStyle/>
        <a:p>
          <a:endParaRPr lang="ru-RU"/>
        </a:p>
      </dgm:t>
    </dgm:pt>
    <dgm:pt modelId="{05919319-FBC3-4927-9FA0-D3897EDDCD32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b="1" dirty="0" smtClean="0"/>
            <a:t>Благоприятный психологический климат</a:t>
          </a:r>
          <a:endParaRPr lang="ru-RU" sz="2400" b="1" dirty="0"/>
        </a:p>
      </dgm:t>
    </dgm:pt>
    <dgm:pt modelId="{C6519CA1-2A2F-4DBF-91B1-639C245C1F73}" type="parTrans" cxnId="{C7CE8C4B-2A45-4621-B299-AB6DD56D75C8}">
      <dgm:prSet/>
      <dgm:spPr/>
      <dgm:t>
        <a:bodyPr/>
        <a:lstStyle/>
        <a:p>
          <a:endParaRPr lang="ru-RU"/>
        </a:p>
      </dgm:t>
    </dgm:pt>
    <dgm:pt modelId="{A91F3AAE-5801-459F-B3E9-69514BDF4BAE}" type="sibTrans" cxnId="{C7CE8C4B-2A45-4621-B299-AB6DD56D75C8}">
      <dgm:prSet/>
      <dgm:spPr/>
      <dgm:t>
        <a:bodyPr/>
        <a:lstStyle/>
        <a:p>
          <a:endParaRPr lang="ru-RU"/>
        </a:p>
      </dgm:t>
    </dgm:pt>
    <dgm:pt modelId="{037B9722-0B23-4847-9767-B19DED3D60D0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Учёт уровня существующих способностей</a:t>
          </a:r>
          <a:endParaRPr lang="ru-RU" sz="2400" b="1" dirty="0">
            <a:solidFill>
              <a:srgbClr val="C00000"/>
            </a:solidFill>
          </a:endParaRPr>
        </a:p>
      </dgm:t>
    </dgm:pt>
    <dgm:pt modelId="{752C75B1-E99B-4046-BC47-C58F20A26C3D}" type="parTrans" cxnId="{43F1898E-C19E-4606-B04B-827D427568D2}">
      <dgm:prSet/>
      <dgm:spPr/>
      <dgm:t>
        <a:bodyPr/>
        <a:lstStyle/>
        <a:p>
          <a:endParaRPr lang="ru-RU"/>
        </a:p>
      </dgm:t>
    </dgm:pt>
    <dgm:pt modelId="{B8EE7B47-67C6-40E1-ADAF-1F461FE4415A}" type="sibTrans" cxnId="{43F1898E-C19E-4606-B04B-827D427568D2}">
      <dgm:prSet/>
      <dgm:spPr/>
      <dgm:t>
        <a:bodyPr/>
        <a:lstStyle/>
        <a:p>
          <a:endParaRPr lang="ru-RU"/>
        </a:p>
      </dgm:t>
    </dgm:pt>
    <dgm:pt modelId="{816A7D87-955A-4C95-B0E1-4A4163476FE2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400" b="1" dirty="0" smtClean="0"/>
            <a:t>Диагностика стартового уровня развития на начало учебной деятельности</a:t>
          </a:r>
          <a:endParaRPr lang="ru-RU" sz="2400" b="1" dirty="0"/>
        </a:p>
      </dgm:t>
    </dgm:pt>
    <dgm:pt modelId="{ADC1AEFD-677A-4D03-84B7-CE51934000E3}" type="parTrans" cxnId="{216A96FB-F245-402B-852C-69275FD841BE}">
      <dgm:prSet/>
      <dgm:spPr/>
      <dgm:t>
        <a:bodyPr/>
        <a:lstStyle/>
        <a:p>
          <a:endParaRPr lang="ru-RU"/>
        </a:p>
      </dgm:t>
    </dgm:pt>
    <dgm:pt modelId="{6206A422-DF90-4593-8DC0-DEA7227492C4}" type="sibTrans" cxnId="{216A96FB-F245-402B-852C-69275FD841BE}">
      <dgm:prSet/>
      <dgm:spPr/>
      <dgm:t>
        <a:bodyPr/>
        <a:lstStyle/>
        <a:p>
          <a:endParaRPr lang="ru-RU"/>
        </a:p>
      </dgm:t>
    </dgm:pt>
    <dgm:pt modelId="{82264F68-D2A5-4B28-8EF5-573D2CAD2535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/>
            <a:t>- потребность в знаниях</a:t>
          </a:r>
          <a:endParaRPr lang="ru-RU" sz="2000" b="1" dirty="0"/>
        </a:p>
      </dgm:t>
    </dgm:pt>
    <dgm:pt modelId="{44DA87E8-CA8B-4A01-A2F3-F3DCFC61BAFA}" type="parTrans" cxnId="{AB425105-B2F5-4989-9C85-D21DED8FF5E6}">
      <dgm:prSet/>
      <dgm:spPr/>
      <dgm:t>
        <a:bodyPr/>
        <a:lstStyle/>
        <a:p>
          <a:endParaRPr lang="ru-RU"/>
        </a:p>
      </dgm:t>
    </dgm:pt>
    <dgm:pt modelId="{F9F01ACA-5CEE-40F4-A1B0-0844BF5733AB}" type="sibTrans" cxnId="{AB425105-B2F5-4989-9C85-D21DED8FF5E6}">
      <dgm:prSet/>
      <dgm:spPr/>
      <dgm:t>
        <a:bodyPr/>
        <a:lstStyle/>
        <a:p>
          <a:endParaRPr lang="ru-RU"/>
        </a:p>
      </dgm:t>
    </dgm:pt>
    <dgm:pt modelId="{9D954B41-F083-44DF-ACD0-CFE31E568CF6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/>
            <a:t>- целенаправленная деятельность</a:t>
          </a:r>
          <a:endParaRPr lang="ru-RU" sz="2000" b="1" dirty="0"/>
        </a:p>
      </dgm:t>
    </dgm:pt>
    <dgm:pt modelId="{AEBA64A8-2607-42DE-83F3-5FE227036593}" type="parTrans" cxnId="{030EBBD0-EA7B-42FE-AC3E-577D27A11CFF}">
      <dgm:prSet/>
      <dgm:spPr/>
      <dgm:t>
        <a:bodyPr/>
        <a:lstStyle/>
        <a:p>
          <a:endParaRPr lang="ru-RU"/>
        </a:p>
      </dgm:t>
    </dgm:pt>
    <dgm:pt modelId="{EB7D300A-7EF8-4DA8-90D7-781E99EBC6C1}" type="sibTrans" cxnId="{030EBBD0-EA7B-42FE-AC3E-577D27A11CFF}">
      <dgm:prSet/>
      <dgm:spPr/>
      <dgm:t>
        <a:bodyPr/>
        <a:lstStyle/>
        <a:p>
          <a:endParaRPr lang="ru-RU"/>
        </a:p>
      </dgm:t>
    </dgm:pt>
    <dgm:pt modelId="{E3B27345-8FE5-4CD5-9823-9409BF517110}">
      <dgm:prSet phldrT="[Текст]" custT="1"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/>
            <a:t>- потребность во впечатлениях</a:t>
          </a:r>
          <a:endParaRPr lang="ru-RU" sz="2000" b="1" dirty="0"/>
        </a:p>
      </dgm:t>
    </dgm:pt>
    <dgm:pt modelId="{CC70E0B6-4E70-4F66-B784-BEA1250B8E62}" type="parTrans" cxnId="{8B4522F3-EAE4-4A4C-B405-FFB69B42364C}">
      <dgm:prSet/>
      <dgm:spPr/>
      <dgm:t>
        <a:bodyPr/>
        <a:lstStyle/>
        <a:p>
          <a:endParaRPr lang="ru-RU"/>
        </a:p>
      </dgm:t>
    </dgm:pt>
    <dgm:pt modelId="{4F6DD2B1-E7A8-4BE3-9B66-0BB73F445A01}" type="sibTrans" cxnId="{8B4522F3-EAE4-4A4C-B405-FFB69B42364C}">
      <dgm:prSet/>
      <dgm:spPr/>
      <dgm:t>
        <a:bodyPr/>
        <a:lstStyle/>
        <a:p>
          <a:endParaRPr lang="ru-RU"/>
        </a:p>
      </dgm:t>
    </dgm:pt>
    <dgm:pt modelId="{3CB45CC2-F5CF-4913-AF77-F92E1DB0A9E5}" type="pres">
      <dgm:prSet presAssocID="{EA6689F5-3F7A-4540-9F4E-ECA65F21B9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676F4-905E-475F-B11C-723A63D01871}" type="pres">
      <dgm:prSet presAssocID="{190E2A29-8082-4605-85BA-802528684E2C}" presName="linNode" presStyleCnt="0"/>
      <dgm:spPr/>
    </dgm:pt>
    <dgm:pt modelId="{BA45D18C-D78F-4049-B46F-F33208318A92}" type="pres">
      <dgm:prSet presAssocID="{190E2A29-8082-4605-85BA-802528684E2C}" presName="parentText" presStyleLbl="node1" presStyleIdx="0" presStyleCnt="3" custLinFactNeighborX="-543" custLinFactNeighborY="-2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EA6AA-C0AF-477F-BA29-6466B5F46B4B}" type="pres">
      <dgm:prSet presAssocID="{190E2A29-8082-4605-85BA-802528684E2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7A9C3-0F76-49B3-B09A-3E0D210824B4}" type="pres">
      <dgm:prSet presAssocID="{6706D0D9-3014-42D9-8158-59070582372E}" presName="sp" presStyleCnt="0"/>
      <dgm:spPr/>
    </dgm:pt>
    <dgm:pt modelId="{B65D213E-23CC-4EAD-A3FF-46B8EA3B4087}" type="pres">
      <dgm:prSet presAssocID="{B9FEE0D1-ABAB-471F-8749-05B89A5883CF}" presName="linNode" presStyleCnt="0"/>
      <dgm:spPr/>
    </dgm:pt>
    <dgm:pt modelId="{D0A08BEF-1FD3-4724-924C-B4073E74B5B8}" type="pres">
      <dgm:prSet presAssocID="{B9FEE0D1-ABAB-471F-8749-05B89A5883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472F6-AB9A-4EEC-9858-EF929305982A}" type="pres">
      <dgm:prSet presAssocID="{B9FEE0D1-ABAB-471F-8749-05B89A5883C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AF10B-0E1B-4F47-9BC3-D5FB83B47B67}" type="pres">
      <dgm:prSet presAssocID="{906B3C91-3CFA-4466-9D70-205E051CEA26}" presName="sp" presStyleCnt="0"/>
      <dgm:spPr/>
    </dgm:pt>
    <dgm:pt modelId="{68BDA613-B70C-45DD-BE38-64716970DE71}" type="pres">
      <dgm:prSet presAssocID="{037B9722-0B23-4847-9767-B19DED3D60D0}" presName="linNode" presStyleCnt="0"/>
      <dgm:spPr/>
    </dgm:pt>
    <dgm:pt modelId="{E79289E1-89D6-4CF3-910B-DD5455429D3F}" type="pres">
      <dgm:prSet presAssocID="{037B9722-0B23-4847-9767-B19DED3D60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E4B06-E8DF-4E59-A814-9677BD578569}" type="pres">
      <dgm:prSet presAssocID="{037B9722-0B23-4847-9767-B19DED3D60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04AFB-B43B-4E66-9CF6-367888628EF1}" type="presOf" srcId="{816A7D87-955A-4C95-B0E1-4A4163476FE2}" destId="{D55E4B06-E8DF-4E59-A814-9677BD578569}" srcOrd="0" destOrd="0" presId="urn:microsoft.com/office/officeart/2005/8/layout/vList5"/>
    <dgm:cxn modelId="{030EBBD0-EA7B-42FE-AC3E-577D27A11CFF}" srcId="{190E2A29-8082-4605-85BA-802528684E2C}" destId="{9D954B41-F083-44DF-ACD0-CFE31E568CF6}" srcOrd="3" destOrd="0" parTransId="{AEBA64A8-2607-42DE-83F3-5FE227036593}" sibTransId="{EB7D300A-7EF8-4DA8-90D7-781E99EBC6C1}"/>
    <dgm:cxn modelId="{C7CE8C4B-2A45-4621-B299-AB6DD56D75C8}" srcId="{B9FEE0D1-ABAB-471F-8749-05B89A5883CF}" destId="{05919319-FBC3-4927-9FA0-D3897EDDCD32}" srcOrd="0" destOrd="0" parTransId="{C6519CA1-2A2F-4DBF-91B1-639C245C1F73}" sibTransId="{A91F3AAE-5801-459F-B3E9-69514BDF4BAE}"/>
    <dgm:cxn modelId="{216A96FB-F245-402B-852C-69275FD841BE}" srcId="{037B9722-0B23-4847-9767-B19DED3D60D0}" destId="{816A7D87-955A-4C95-B0E1-4A4163476FE2}" srcOrd="0" destOrd="0" parTransId="{ADC1AEFD-677A-4D03-84B7-CE51934000E3}" sibTransId="{6206A422-DF90-4593-8DC0-DEA7227492C4}"/>
    <dgm:cxn modelId="{A084DCD1-546E-4DE1-8E04-1A9A1842FDD9}" type="presOf" srcId="{B9FEE0D1-ABAB-471F-8749-05B89A5883CF}" destId="{D0A08BEF-1FD3-4724-924C-B4073E74B5B8}" srcOrd="0" destOrd="0" presId="urn:microsoft.com/office/officeart/2005/8/layout/vList5"/>
    <dgm:cxn modelId="{65C39A98-4AF4-4713-8FC4-0E791282A40C}" type="presOf" srcId="{9D954B41-F083-44DF-ACD0-CFE31E568CF6}" destId="{48FEA6AA-C0AF-477F-BA29-6466B5F46B4B}" srcOrd="0" destOrd="3" presId="urn:microsoft.com/office/officeart/2005/8/layout/vList5"/>
    <dgm:cxn modelId="{C13CCD44-0A69-4F8A-881F-5F39A422742A}" type="presOf" srcId="{EA6689F5-3F7A-4540-9F4E-ECA65F21B96E}" destId="{3CB45CC2-F5CF-4913-AF77-F92E1DB0A9E5}" srcOrd="0" destOrd="0" presId="urn:microsoft.com/office/officeart/2005/8/layout/vList5"/>
    <dgm:cxn modelId="{5D39562A-9643-4FE4-AF8E-670C39DF3977}" type="presOf" srcId="{037B9722-0B23-4847-9767-B19DED3D60D0}" destId="{E79289E1-89D6-4CF3-910B-DD5455429D3F}" srcOrd="0" destOrd="0" presId="urn:microsoft.com/office/officeart/2005/8/layout/vList5"/>
    <dgm:cxn modelId="{3663779A-4548-4997-A6A4-0C6A6FEEED3E}" type="presOf" srcId="{E3B27345-8FE5-4CD5-9823-9409BF517110}" destId="{48FEA6AA-C0AF-477F-BA29-6466B5F46B4B}" srcOrd="0" destOrd="1" presId="urn:microsoft.com/office/officeart/2005/8/layout/vList5"/>
    <dgm:cxn modelId="{22DB408D-7B97-4C9A-A617-91085C9661B3}" type="presOf" srcId="{190E2A29-8082-4605-85BA-802528684E2C}" destId="{BA45D18C-D78F-4049-B46F-F33208318A92}" srcOrd="0" destOrd="0" presId="urn:microsoft.com/office/officeart/2005/8/layout/vList5"/>
    <dgm:cxn modelId="{F33BB51A-D40F-4C8B-B6BB-E55B44086693}" srcId="{EA6689F5-3F7A-4540-9F4E-ECA65F21B96E}" destId="{190E2A29-8082-4605-85BA-802528684E2C}" srcOrd="0" destOrd="0" parTransId="{87CAA719-8B3E-4C92-9BBF-C7D8B666195E}" sibTransId="{6706D0D9-3014-42D9-8158-59070582372E}"/>
    <dgm:cxn modelId="{F9DD6D70-7EC5-4962-8192-C3DB82D80E1B}" type="presOf" srcId="{7162786A-EA1E-4948-A3CB-D9B955E7CFAA}" destId="{48FEA6AA-C0AF-477F-BA29-6466B5F46B4B}" srcOrd="0" destOrd="0" presId="urn:microsoft.com/office/officeart/2005/8/layout/vList5"/>
    <dgm:cxn modelId="{D52F29C5-81C5-40F9-9412-FDAFF4D104E9}" srcId="{EA6689F5-3F7A-4540-9F4E-ECA65F21B96E}" destId="{B9FEE0D1-ABAB-471F-8749-05B89A5883CF}" srcOrd="1" destOrd="0" parTransId="{1DC83EB3-9D40-407C-B21D-66E5D42F527B}" sibTransId="{906B3C91-3CFA-4466-9D70-205E051CEA26}"/>
    <dgm:cxn modelId="{AB425105-B2F5-4989-9C85-D21DED8FF5E6}" srcId="{190E2A29-8082-4605-85BA-802528684E2C}" destId="{82264F68-D2A5-4B28-8EF5-573D2CAD2535}" srcOrd="2" destOrd="0" parTransId="{44DA87E8-CA8B-4A01-A2F3-F3DCFC61BAFA}" sibTransId="{F9F01ACA-5CEE-40F4-A1B0-0844BF5733AB}"/>
    <dgm:cxn modelId="{F9886B96-B681-491B-BC3B-1DD4E5C9B507}" type="presOf" srcId="{05919319-FBC3-4927-9FA0-D3897EDDCD32}" destId="{1E3472F6-AB9A-4EEC-9858-EF929305982A}" srcOrd="0" destOrd="0" presId="urn:microsoft.com/office/officeart/2005/8/layout/vList5"/>
    <dgm:cxn modelId="{8B4522F3-EAE4-4A4C-B405-FFB69B42364C}" srcId="{190E2A29-8082-4605-85BA-802528684E2C}" destId="{E3B27345-8FE5-4CD5-9823-9409BF517110}" srcOrd="1" destOrd="0" parTransId="{CC70E0B6-4E70-4F66-B784-BEA1250B8E62}" sibTransId="{4F6DD2B1-E7A8-4BE3-9B66-0BB73F445A01}"/>
    <dgm:cxn modelId="{80013DE2-DAFF-4DD7-8F3B-59D511F3B8A5}" srcId="{190E2A29-8082-4605-85BA-802528684E2C}" destId="{7162786A-EA1E-4948-A3CB-D9B955E7CFAA}" srcOrd="0" destOrd="0" parTransId="{C0CFD672-9DAE-4E56-B01A-94897B96A60A}" sibTransId="{293F60FE-18F3-42D0-A4FF-16D55582DEA5}"/>
    <dgm:cxn modelId="{43F1898E-C19E-4606-B04B-827D427568D2}" srcId="{EA6689F5-3F7A-4540-9F4E-ECA65F21B96E}" destId="{037B9722-0B23-4847-9767-B19DED3D60D0}" srcOrd="2" destOrd="0" parTransId="{752C75B1-E99B-4046-BC47-C58F20A26C3D}" sibTransId="{B8EE7B47-67C6-40E1-ADAF-1F461FE4415A}"/>
    <dgm:cxn modelId="{54E60083-49D9-4263-9EA6-B07658386551}" type="presOf" srcId="{82264F68-D2A5-4B28-8EF5-573D2CAD2535}" destId="{48FEA6AA-C0AF-477F-BA29-6466B5F46B4B}" srcOrd="0" destOrd="2" presId="urn:microsoft.com/office/officeart/2005/8/layout/vList5"/>
    <dgm:cxn modelId="{CE94ED75-AEA3-46FF-9B77-349764AAE113}" type="presParOf" srcId="{3CB45CC2-F5CF-4913-AF77-F92E1DB0A9E5}" destId="{C8C676F4-905E-475F-B11C-723A63D01871}" srcOrd="0" destOrd="0" presId="urn:microsoft.com/office/officeart/2005/8/layout/vList5"/>
    <dgm:cxn modelId="{21DFED67-FFF5-4904-8247-B1377CD74641}" type="presParOf" srcId="{C8C676F4-905E-475F-B11C-723A63D01871}" destId="{BA45D18C-D78F-4049-B46F-F33208318A92}" srcOrd="0" destOrd="0" presId="urn:microsoft.com/office/officeart/2005/8/layout/vList5"/>
    <dgm:cxn modelId="{09FBEA16-B04E-4898-A69E-731A58FE59D9}" type="presParOf" srcId="{C8C676F4-905E-475F-B11C-723A63D01871}" destId="{48FEA6AA-C0AF-477F-BA29-6466B5F46B4B}" srcOrd="1" destOrd="0" presId="urn:microsoft.com/office/officeart/2005/8/layout/vList5"/>
    <dgm:cxn modelId="{BE62F8E8-02DD-409A-B713-051C1C07C834}" type="presParOf" srcId="{3CB45CC2-F5CF-4913-AF77-F92E1DB0A9E5}" destId="{4637A9C3-0F76-49B3-B09A-3E0D210824B4}" srcOrd="1" destOrd="0" presId="urn:microsoft.com/office/officeart/2005/8/layout/vList5"/>
    <dgm:cxn modelId="{4B482C91-2357-40A9-A5D7-B888C5F5E6F1}" type="presParOf" srcId="{3CB45CC2-F5CF-4913-AF77-F92E1DB0A9E5}" destId="{B65D213E-23CC-4EAD-A3FF-46B8EA3B4087}" srcOrd="2" destOrd="0" presId="urn:microsoft.com/office/officeart/2005/8/layout/vList5"/>
    <dgm:cxn modelId="{D845F2EB-508E-4D28-A3EE-5EFBCC3B62E3}" type="presParOf" srcId="{B65D213E-23CC-4EAD-A3FF-46B8EA3B4087}" destId="{D0A08BEF-1FD3-4724-924C-B4073E74B5B8}" srcOrd="0" destOrd="0" presId="urn:microsoft.com/office/officeart/2005/8/layout/vList5"/>
    <dgm:cxn modelId="{B00FC31B-EBA2-470A-BFEE-885244971EA5}" type="presParOf" srcId="{B65D213E-23CC-4EAD-A3FF-46B8EA3B4087}" destId="{1E3472F6-AB9A-4EEC-9858-EF929305982A}" srcOrd="1" destOrd="0" presId="urn:microsoft.com/office/officeart/2005/8/layout/vList5"/>
    <dgm:cxn modelId="{4109F482-4B0C-4255-A6C1-3EB5DD89D989}" type="presParOf" srcId="{3CB45CC2-F5CF-4913-AF77-F92E1DB0A9E5}" destId="{F76AF10B-0E1B-4F47-9BC3-D5FB83B47B67}" srcOrd="3" destOrd="0" presId="urn:microsoft.com/office/officeart/2005/8/layout/vList5"/>
    <dgm:cxn modelId="{6A57A9C4-B40A-4587-8049-1BA66B910F51}" type="presParOf" srcId="{3CB45CC2-F5CF-4913-AF77-F92E1DB0A9E5}" destId="{68BDA613-B70C-45DD-BE38-64716970DE71}" srcOrd="4" destOrd="0" presId="urn:microsoft.com/office/officeart/2005/8/layout/vList5"/>
    <dgm:cxn modelId="{4DE1D602-BFE4-4E0B-A464-51EAE358BA05}" type="presParOf" srcId="{68BDA613-B70C-45DD-BE38-64716970DE71}" destId="{E79289E1-89D6-4CF3-910B-DD5455429D3F}" srcOrd="0" destOrd="0" presId="urn:microsoft.com/office/officeart/2005/8/layout/vList5"/>
    <dgm:cxn modelId="{E3918BF3-5DE1-452B-9872-7A99D372A21E}" type="presParOf" srcId="{68BDA613-B70C-45DD-BE38-64716970DE71}" destId="{D55E4B06-E8DF-4E59-A814-9677BD578569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3E38-E1FE-43F6-A8D0-C96A6BD90A8B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C015-E135-439D-B35A-47612111C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Семинар по преемственности с ДОУ</a:t>
            </a:r>
            <a:endParaRPr lang="ru-RU" dirty="0"/>
          </a:p>
        </p:txBody>
      </p:sp>
      <p:pic>
        <p:nvPicPr>
          <p:cNvPr id="1026" name="Picture 2" descr="C:\Documents and Settings\Галина  Васильевна\Рабочий стол\130___10\IMG_4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  <p:pic>
        <p:nvPicPr>
          <p:cNvPr id="3074" name="Picture 2" descr="F:\DCIM\130___10\IMG_4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учебного процесса.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Конкретные  условия, вызывающие интерес школьника к учебной деятельности – способ раскрытия учебного предмета: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r>
              <a:rPr lang="ru-RU" dirty="0" smtClean="0"/>
              <a:t>Раскрытие сущности, лежащей в основе всех частных явлений. Когда ученик сам получает частное явление, учебная деятельность приобретает для него творческий характер.</a:t>
            </a:r>
          </a:p>
          <a:p>
            <a:r>
              <a:rPr lang="ru-RU" dirty="0" smtClean="0"/>
              <a:t>Организация работы малыми группами.</a:t>
            </a:r>
          </a:p>
          <a:p>
            <a:r>
              <a:rPr lang="ru-RU" dirty="0" smtClean="0"/>
              <a:t>Использование соотношения между мотивом и целью.</a:t>
            </a:r>
          </a:p>
          <a:p>
            <a:r>
              <a:rPr lang="ru-RU" dirty="0" smtClean="0"/>
              <a:t>Проблемное обучение.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подход к обучению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Формирование мотивации напрямую зависит от содержания обучения.</a:t>
            </a:r>
          </a:p>
          <a:p>
            <a:r>
              <a:rPr lang="ru-RU" dirty="0" smtClean="0"/>
              <a:t>Основа содержания – базовые знания.</a:t>
            </a:r>
          </a:p>
          <a:p>
            <a:r>
              <a:rPr lang="ru-RU" dirty="0" smtClean="0"/>
              <a:t> Обобщенные  методы (способы) работы с базовыми знаниями.</a:t>
            </a:r>
          </a:p>
          <a:p>
            <a:r>
              <a:rPr lang="ru-RU" dirty="0" smtClean="0"/>
              <a:t>Применение знаний при решений разнообразных задач.</a:t>
            </a:r>
          </a:p>
          <a:p>
            <a:endParaRPr lang="ru-RU" dirty="0" smtClean="0"/>
          </a:p>
          <a:p>
            <a:r>
              <a:rPr lang="ru-RU" dirty="0" smtClean="0"/>
              <a:t>Источники положительной мотивации.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250001" y="4250537"/>
            <a:ext cx="235745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500166" y="4857760"/>
            <a:ext cx="128588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семинара –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учебной мотивации у первоклассников.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5" name="Picture 3" descr="C:\Documents and Settings\Галина  Васильевна\Рабочий стол\130___10\IMG_4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643314"/>
            <a:ext cx="5482772" cy="3600000"/>
          </a:xfrm>
          <a:prstGeom prst="rect">
            <a:avLst/>
          </a:prstGeom>
          <a:noFill/>
        </p:spPr>
      </p:pic>
      <p:pic>
        <p:nvPicPr>
          <p:cNvPr id="2050" name="Picture 2" descr="F:\DCIM\130___10\IMG_4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План работы семинара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650548"/>
          <a:ext cx="8715435" cy="562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/>
                <a:gridCol w="5786478"/>
                <a:gridCol w="2428892"/>
              </a:tblGrid>
              <a:tr h="6773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Тема, цель семинара.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Учебная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мотивация школьника.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Г.В.Попова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учебной мотивации у первоклассника.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В.А.Шабанова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Е.Е.Евдокимова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Л.Г.Калинина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Ж.Ш.Мельникова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0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психологического обследования.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Л.П.Ершова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речевого обследования.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О.Н.Шипелёва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2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паспорт 1 параллели.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С.К.Перминова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2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стартовой диагностики.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Г.В.Попова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2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Мотивы учебной деятельности – факторы, обуславливающие проявление учебной активности</a:t>
            </a:r>
            <a:r>
              <a:rPr lang="ru-RU" sz="3600" b="1" dirty="0" smtClean="0">
                <a:solidFill>
                  <a:srgbClr val="7030A0"/>
                </a:solidFill>
              </a:rPr>
              <a:t>.</a:t>
            </a:r>
            <a:endParaRPr lang="ru-RU" sz="3600" b="1" dirty="0"/>
          </a:p>
        </p:txBody>
      </p:sp>
      <p:pic>
        <p:nvPicPr>
          <p:cNvPr id="1026" name="Picture 2" descr="C:\Documents and Settings\Галина  Васильевна\Рабочий стол\130___10\IMG_4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  <p:pic>
        <p:nvPicPr>
          <p:cNvPr id="1027" name="Picture 3" descr="C:\Documents and Settings\Галина  Васильевна\Рабочий стол\130___10\IMG_4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Ведущая деятельность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.</a:t>
            </a:r>
            <a:endParaRPr lang="ru-RU" b="1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5572132" y="357166"/>
            <a:ext cx="930282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Галина  Васильевна\Рабочий стол\130___10\IMG_4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  <p:pic>
        <p:nvPicPr>
          <p:cNvPr id="1026" name="Picture 2" descr="F:\DCIM\130___10\IMG_4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Учебная мотивация.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6186502"/>
              </a:tblGrid>
              <a:tr h="6564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Мотивы 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64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Внешние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Внутренние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97344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Наказание и награда, угроза и требование, материальная выгода, давление группы, ожидание будущих благ и т.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 к знаниям, любознательность, стремление повысить культурный уровень, потребность в активной и новой информации, т.е. всё то, что побуждает человека к учению как к своей цели.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0800000" flipV="1">
            <a:off x="2214546" y="1714488"/>
            <a:ext cx="214314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9124" y="1714488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развития учебной мотивации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Факторы формирования учебной мотивации: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578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Содержание учебного материала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учебной деятельности: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мотивационный этап,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операционно-познавательный,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рефлексивно-оценочный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Коллективные формы учебной деятельности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Оценка учебной деятельности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Стиль педагогической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338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Семинар по преемственности с ДОУ</vt:lpstr>
      <vt:lpstr>Тема семинара – Развитие учебной мотивации у первоклассников. </vt:lpstr>
      <vt:lpstr> План работы семинара  </vt:lpstr>
      <vt:lpstr>Мотивы учебной деятельности – факторы, обуславливающие проявление учебной активности.</vt:lpstr>
      <vt:lpstr>Ведущая деятельность – игра            дидактическая игра </vt:lpstr>
      <vt:lpstr>Учебная мотивация.</vt:lpstr>
      <vt:lpstr>Условия развития учебной мотивации</vt:lpstr>
      <vt:lpstr>.</vt:lpstr>
      <vt:lpstr>Факторы формирования учебной мотивации:</vt:lpstr>
      <vt:lpstr>Особенности организации учебного процесса. Конкретные  условия, вызывающие интерес школьника к учебной деятельности – способ раскрытия учебного предмета:</vt:lpstr>
      <vt:lpstr>Деятельностный подход к обучению </vt:lpstr>
    </vt:vector>
  </TitlesOfParts>
  <Company>МОУ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Васильевна</dc:creator>
  <cp:lastModifiedBy>Галина Васильевна</cp:lastModifiedBy>
  <cp:revision>127</cp:revision>
  <dcterms:created xsi:type="dcterms:W3CDTF">2012-10-20T02:26:39Z</dcterms:created>
  <dcterms:modified xsi:type="dcterms:W3CDTF">2016-03-04T08:58:17Z</dcterms:modified>
</cp:coreProperties>
</file>