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59" r:id="rId5"/>
    <p:sldId id="261" r:id="rId6"/>
    <p:sldId id="262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DE46-CB08-4A74-870A-95263C0F7C33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21AD-A2DE-4F5D-8484-DD0CCD39B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esktop\&#1042;%20&#1096;&#1082;&#1086;&#1083;&#1091;\&#1053;&#1086;&#1074;&#1072;&#1103;%20&#1087;&#1072;&#1087;&#1082;&#1072;\&#1089;&#1086;&#1083;&#1100;\Andriano%20CHelentano%20-%20Pesnya%20pro%20sol'%20%5bpleer.com%5d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5" y="1000108"/>
            <a:ext cx="764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Обыкновенное чудо-соль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10284653-Kid-in-a-hat-of-the-bachelor-and-the-book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00042"/>
            <a:ext cx="6429388" cy="4048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4572008"/>
            <a:ext cx="89043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Задачи: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Прочитать книги и найти информацию в сети Интернет по истории появления соли и</a:t>
            </a:r>
          </a:p>
          <a:p>
            <a:pPr marL="342900" indent="-342900"/>
            <a:r>
              <a:rPr lang="ru-RU" dirty="0" smtClean="0"/>
              <a:t>ее добыче.</a:t>
            </a:r>
          </a:p>
          <a:p>
            <a:pPr marL="342900" indent="-342900"/>
            <a:r>
              <a:rPr lang="ru-RU" dirty="0" smtClean="0"/>
              <a:t>2. Исследовать свойства соли опытным путем</a:t>
            </a:r>
          </a:p>
          <a:p>
            <a:pPr marL="342900" indent="-342900"/>
            <a:r>
              <a:rPr lang="ru-RU" dirty="0" smtClean="0"/>
              <a:t>3. Провести эксперимент по выращиванию кристаллов соли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785794"/>
            <a:ext cx="4271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 определить свойства соли, а также </a:t>
            </a:r>
          </a:p>
          <a:p>
            <a:r>
              <a:rPr lang="ru-RU" dirty="0" smtClean="0"/>
              <a:t>выяснить, можно ли обойтись без нее?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278605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Гипотеза: соль необходима для человека и всех живых существ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262701_3436800_solnishko_rodysh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0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929330"/>
            <a:ext cx="8073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Происхождение слова соль связано с Солнцем. Старинное славянское название</a:t>
            </a:r>
          </a:p>
          <a:p>
            <a:r>
              <a:rPr lang="ru-RU" dirty="0" smtClean="0"/>
              <a:t>Солнца - </a:t>
            </a:r>
            <a:r>
              <a:rPr lang="ru-RU" dirty="0" err="1" smtClean="0"/>
              <a:t>Солонь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41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7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ndriano CHelentano - Pesnya pro sol' [pleer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88289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77</Words>
  <Application>Microsoft Office PowerPoint</Application>
  <PresentationFormat>Экран (4:3)</PresentationFormat>
  <Paragraphs>12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4</cp:revision>
  <dcterms:created xsi:type="dcterms:W3CDTF">2015-10-05T03:27:22Z</dcterms:created>
  <dcterms:modified xsi:type="dcterms:W3CDTF">2016-03-04T16:39:49Z</dcterms:modified>
</cp:coreProperties>
</file>