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0" y="-642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2.png"/><Relationship Id="rId16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368" y="387723"/>
            <a:ext cx="939907" cy="2808312"/>
          </a:xfrm>
          <a:prstGeom prst="rect">
            <a:avLst/>
          </a:prstGeom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7311" y="362992"/>
            <a:ext cx="94324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2" y="2130427"/>
            <a:ext cx="9181147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6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9103" y="1816094"/>
            <a:ext cx="2736304" cy="63352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347" y="3429002"/>
            <a:ext cx="651130" cy="281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361607" y="4722327"/>
            <a:ext cx="549275" cy="314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79002">
            <a:off x="5608105" y="4694903"/>
            <a:ext cx="549275" cy="331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 flipV="1">
            <a:off x="8434787" y="5136049"/>
            <a:ext cx="549275" cy="231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392" y="3225746"/>
            <a:ext cx="648832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525771">
            <a:off x="9479442" y="616193"/>
            <a:ext cx="666582" cy="25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806334" y="-980281"/>
            <a:ext cx="549275" cy="331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05673" flipV="1">
            <a:off x="4318850" y="-1160507"/>
            <a:ext cx="549275" cy="360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58117">
            <a:off x="1612937" y="-349465"/>
            <a:ext cx="549275" cy="19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212" y="374724"/>
            <a:ext cx="606917" cy="18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2222" y="387723"/>
            <a:ext cx="585659" cy="1745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4046" y="404667"/>
            <a:ext cx="410814" cy="122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6449" y="387723"/>
            <a:ext cx="41067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0438" y="387723"/>
            <a:ext cx="292394" cy="87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274640"/>
            <a:ext cx="2430304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8" y="274640"/>
            <a:ext cx="711088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2287" y="1651745"/>
            <a:ext cx="9721216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814465">
            <a:off x="3034673" y="6020298"/>
            <a:ext cx="382131" cy="772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755500">
            <a:off x="4161159" y="5630178"/>
            <a:ext cx="549275" cy="149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0501" y="6211486"/>
            <a:ext cx="834479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074764">
            <a:off x="736792" y="5763298"/>
            <a:ext cx="706437" cy="54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1425" y="6189802"/>
            <a:ext cx="834479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823" y="6014561"/>
            <a:ext cx="1556444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4980" y="6065419"/>
            <a:ext cx="1556444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70483">
            <a:off x="8402097" y="5966340"/>
            <a:ext cx="1556444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38708" y="692696"/>
            <a:ext cx="41067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661" y="692696"/>
            <a:ext cx="410677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3" y="4406902"/>
            <a:ext cx="918114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3" y="2906713"/>
            <a:ext cx="9181147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83530" y="764706"/>
            <a:ext cx="886751" cy="264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68" y="692698"/>
            <a:ext cx="88511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7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7" y="1600202"/>
            <a:ext cx="4770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7" y="1535113"/>
            <a:ext cx="477434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7" y="2174875"/>
            <a:ext cx="477434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483144">
            <a:off x="404449" y="43616"/>
            <a:ext cx="514899" cy="1543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189" y="14413"/>
            <a:ext cx="88511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935525">
            <a:off x="644658" y="-151430"/>
            <a:ext cx="394768" cy="118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3886" y="116634"/>
            <a:ext cx="885110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7277">
            <a:off x="9553380" y="10342"/>
            <a:ext cx="1080136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57104">
            <a:off x="9457311" y="-101169"/>
            <a:ext cx="1073150" cy="1282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9" y="273052"/>
            <a:ext cx="603825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2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1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1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1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9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72192" y="4851007"/>
            <a:ext cx="2698745" cy="234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4979819">
            <a:off x="8565533" y="4617188"/>
            <a:ext cx="1885384" cy="2894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163354">
            <a:off x="9056402" y="493947"/>
            <a:ext cx="2956657" cy="1988295"/>
          </a:xfrm>
          <a:prstGeom prst="rect">
            <a:avLst/>
          </a:prstGeom>
        </p:spPr>
      </p:pic>
      <p:pic>
        <p:nvPicPr>
          <p:cNvPr id="1043" name="Picture 19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1404081" y="-184172"/>
            <a:ext cx="3300548" cy="34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1151656">
            <a:off x="6127439" y="-321602"/>
            <a:ext cx="3397356" cy="34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638" y="2558087"/>
            <a:ext cx="2816602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255963">
            <a:off x="3272116" y="1463192"/>
            <a:ext cx="2102763" cy="141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77534">
            <a:off x="168882" y="3771008"/>
            <a:ext cx="2517775" cy="16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42894">
            <a:off x="8709474" y="2461906"/>
            <a:ext cx="2517775" cy="16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636" y="6021290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2458" y="5924180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494" y="5868075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1036" y="1413720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693009">
            <a:off x="1249081" y="1768603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4749480">
            <a:off x="8569427" y="-147586"/>
            <a:ext cx="2093020" cy="2459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713" y="-99017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773" y="-99392"/>
            <a:ext cx="297412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320211" y="-767923"/>
            <a:ext cx="1438275" cy="2974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1521" y="2132855"/>
            <a:ext cx="4975377" cy="47251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2"/>
            <a:ext cx="9721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7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2" y="6356352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2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2405" y="4495428"/>
            <a:ext cx="2812852" cy="2857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9249" y="1628800"/>
            <a:ext cx="5443804" cy="552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1033" y="2250524"/>
            <a:ext cx="2211545" cy="224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 rotWithShape="1"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" y="1784126"/>
            <a:ext cx="4405671" cy="50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8536" y="2420890"/>
            <a:ext cx="2816602" cy="28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3031" y="-74360"/>
            <a:ext cx="5235976" cy="531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029263">
            <a:off x="75603" y="-822187"/>
            <a:ext cx="3303733" cy="467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1596963">
            <a:off x="3460823" y="-309568"/>
            <a:ext cx="3748934" cy="27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 userDrawn="1"/>
        </p:nvPicPr>
        <p:blipFill rotWithShape="1">
          <a:blip r:embed="rId3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52459" y="1615738"/>
            <a:ext cx="2816602" cy="16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637158">
            <a:off x="-387062" y="4657014"/>
            <a:ext cx="2384425" cy="13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854" y="2005946"/>
            <a:ext cx="16989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8188" y="-267251"/>
            <a:ext cx="1698962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 userDrawn="1"/>
        </p:nvSpPr>
        <p:spPr>
          <a:xfrm>
            <a:off x="552287" y="388761"/>
            <a:ext cx="9696777" cy="6254554"/>
          </a:xfrm>
          <a:prstGeom prst="roundRect">
            <a:avLst/>
          </a:prstGeom>
          <a:solidFill>
            <a:schemeClr val="bg1">
              <a:alpha val="59000"/>
            </a:schemeClr>
          </a:solidFill>
          <a:ln w="5715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3210/200418627.24/0_10e02c_3d8097e1_L.png" TargetMode="External"/><Relationship Id="rId2" Type="http://schemas.openxmlformats.org/officeDocument/2006/relationships/hyperlink" Target="http://img-fotki.yandex.ru/get/6507/16969765.25/0_6770a_8ea035e7_M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hto-takoe-lyubov.net/stikhi-o-lyubvi/kollektsii-stikhov/9321-stixi-pro-zvezdu-zvezdy-zvezdochku" TargetMode="External"/><Relationship Id="rId5" Type="http://schemas.openxmlformats.org/officeDocument/2006/relationships/hyperlink" Target="https://img-fotki.yandex.ru/get/2713/16969765.26c/0_a1a09_6561a8b4_L.png" TargetMode="External"/><Relationship Id="rId4" Type="http://schemas.openxmlformats.org/officeDocument/2006/relationships/hyperlink" Target="https://img-fotki.yandex.ru/get/15570/200418627.3b/0_111ec8_fa649e4c_M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8454" y="1772817"/>
            <a:ext cx="9181147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Segoe Script" panose="020B0504020000000003" pitchFamily="34" charset="0"/>
              </a:rPr>
              <a:t>Звездная россыпь</a:t>
            </a:r>
            <a:endParaRPr lang="ru-RU" sz="5400" b="1" dirty="0">
              <a:solidFill>
                <a:schemeClr val="accent3">
                  <a:lumMod val="75000"/>
                </a:schemeClr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1297" y="2996952"/>
            <a:ext cx="9335911" cy="213779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«Звездочки 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ясные, звезды высокие!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Что вы храните в себе, что скрываете?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Звезды, таящие мысли глубокие,</a:t>
            </a:r>
          </a:p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Силой какою вы душу пленяете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?»</a:t>
            </a:r>
          </a:p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Segoe Print" panose="02000600000000000000" pitchFamily="2" charset="0"/>
              </a:rPr>
              <a:t>Есенин С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Segoe Print" panose="02000600000000000000" pitchFamily="2" charset="0"/>
            </a:endParaRPr>
          </a:p>
          <a:p>
            <a:endParaRPr lang="ru-RU" b="1" dirty="0">
              <a:solidFill>
                <a:schemeClr val="accent3">
                  <a:lumMod val="75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2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4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516" y="980728"/>
            <a:ext cx="9721216" cy="11430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FFFF00"/>
                </a:solidFill>
              </a:rPr>
              <a:t>Составитель: </a:t>
            </a:r>
            <a:r>
              <a:rPr lang="ru-RU" sz="2800" dirty="0" err="1">
                <a:solidFill>
                  <a:srgbClr val="FFFF00"/>
                </a:solidFill>
              </a:rPr>
              <a:t>Слиткова</a:t>
            </a:r>
            <a:r>
              <a:rPr lang="ru-RU" sz="2800" dirty="0">
                <a:solidFill>
                  <a:srgbClr val="FFFF00"/>
                </a:solidFill>
              </a:rPr>
              <a:t> Галина Анатольевна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учитель первой квалификационной категории</a:t>
            </a:r>
            <a:br>
              <a:rPr lang="ru-RU" sz="2800" dirty="0">
                <a:solidFill>
                  <a:srgbClr val="FFFF00"/>
                </a:solidFill>
              </a:rPr>
            </a:br>
            <a:r>
              <a:rPr lang="ru-RU" sz="2800" dirty="0">
                <a:solidFill>
                  <a:srgbClr val="FFFF00"/>
                </a:solidFill>
              </a:rPr>
              <a:t>гимназии №18 города Томска</a:t>
            </a:r>
            <a:br>
              <a:rPr lang="ru-RU" sz="2800" dirty="0">
                <a:solidFill>
                  <a:srgbClr val="FFFF00"/>
                </a:solidFill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9" y="2327981"/>
            <a:ext cx="9721216" cy="4525963"/>
          </a:xfrm>
        </p:spPr>
        <p:txBody>
          <a:bodyPr>
            <a:normAutofit/>
          </a:bodyPr>
          <a:lstStyle/>
          <a:p>
            <a:r>
              <a:rPr lang="ru-RU" sz="1400" dirty="0" smtClean="0">
                <a:hlinkClick r:id="rId2"/>
              </a:rPr>
              <a:t>Источники</a:t>
            </a:r>
          </a:p>
          <a:p>
            <a:r>
              <a:rPr lang="en-US" sz="1400" dirty="0" smtClean="0">
                <a:hlinkClick r:id="rId2"/>
              </a:rPr>
              <a:t>http://img-fotki.yandex.ru/get/6507/16969765.25/0_6770a_8ea035e7_M.png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img-fotki.yandex.ru/get/3210/200418627.24/0_10e02c_3d8097e1_L.png</a:t>
            </a:r>
            <a:endParaRPr lang="ru-RU" sz="1400" dirty="0" smtClean="0"/>
          </a:p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img-fotki.yandex.ru/get/15570/200418627.3b/0_111ec8_fa649e4c_M.png</a:t>
            </a:r>
            <a:endParaRPr lang="ru-RU" sz="1400" dirty="0" smtClean="0"/>
          </a:p>
          <a:p>
            <a:r>
              <a:rPr lang="en-US" sz="1400" dirty="0">
                <a:hlinkClick r:id="rId5"/>
              </a:rPr>
              <a:t>https://</a:t>
            </a:r>
            <a:r>
              <a:rPr lang="en-US" sz="1400" dirty="0" smtClean="0">
                <a:hlinkClick r:id="rId5"/>
              </a:rPr>
              <a:t>img-fotki.yandex.ru/get/2713/16969765.26c/0_a1a09_6561a8b4_L.png</a:t>
            </a:r>
            <a:r>
              <a:rPr lang="ru-RU" sz="1400" dirty="0" smtClean="0"/>
              <a:t> </a:t>
            </a:r>
          </a:p>
          <a:p>
            <a:r>
              <a:rPr lang="en-US" sz="1400" dirty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chto-takoe-lyubov.net/stikhi-o-lyubvi/kollektsii-stikhov/9321-stixi-pro-zvezdu-zvezdy-zvezdochku</a:t>
            </a: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033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53</Words>
  <Application>Microsoft Office PowerPoint</Application>
  <PresentationFormat>Произвольный</PresentationFormat>
  <Paragraphs>13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Звездная россыпь</vt:lpstr>
      <vt:lpstr>Презентация PowerPoint</vt:lpstr>
      <vt:lpstr>Составитель: Слиткова Галина Анатольевна учитель первой квалификационной категории гимназии №18 города Томска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11</cp:revision>
  <dcterms:created xsi:type="dcterms:W3CDTF">2016-02-02T08:40:10Z</dcterms:created>
  <dcterms:modified xsi:type="dcterms:W3CDTF">2016-03-06T15:03:13Z</dcterms:modified>
</cp:coreProperties>
</file>