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" y="-642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901063" y="411237"/>
            <a:ext cx="3384376" cy="33712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967942" y="3445396"/>
            <a:ext cx="2736602" cy="356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52288" y="381645"/>
            <a:ext cx="3441236" cy="24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080" y="-531440"/>
            <a:ext cx="230985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8425" y="908721"/>
            <a:ext cx="653308" cy="4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46686" y="3892071"/>
            <a:ext cx="341005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05260" y="4869160"/>
            <a:ext cx="23121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194" y="5589241"/>
            <a:ext cx="654456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43383" cy="25933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489908" y="2531"/>
            <a:ext cx="1311442" cy="24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9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72192" y="4851007"/>
            <a:ext cx="2698745" cy="234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79819">
            <a:off x="8565533" y="4617189"/>
            <a:ext cx="1885384" cy="289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3354">
            <a:off x="9056402" y="493946"/>
            <a:ext cx="2956657" cy="1988295"/>
          </a:xfrm>
          <a:prstGeom prst="rect">
            <a:avLst/>
          </a:prstGeom>
        </p:spPr>
      </p:pic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404081" y="-184172"/>
            <a:ext cx="3300547" cy="34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51656">
            <a:off x="6127438" y="-321602"/>
            <a:ext cx="3397357" cy="34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637" y="2558086"/>
            <a:ext cx="2816602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55963">
            <a:off x="3272115" y="1463192"/>
            <a:ext cx="2102763" cy="14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77534">
            <a:off x="168881" y="3771008"/>
            <a:ext cx="2517775" cy="16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42894">
            <a:off x="8709473" y="2461906"/>
            <a:ext cx="2517775" cy="16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636" y="6021289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458" y="5924179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93" y="5868074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035" y="1413719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3009">
            <a:off x="1249081" y="1768602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749480">
            <a:off x="8569427" y="-147586"/>
            <a:ext cx="2093020" cy="24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714" y="-99017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773" y="-99392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20210" y="-767923"/>
            <a:ext cx="1438275" cy="297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520" y="2132855"/>
            <a:ext cx="4975378" cy="472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405" y="4495428"/>
            <a:ext cx="2812852" cy="2857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248" y="1628800"/>
            <a:ext cx="5443805" cy="552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032" y="2250524"/>
            <a:ext cx="2211546" cy="22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84126"/>
            <a:ext cx="4405672" cy="50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535" y="2420889"/>
            <a:ext cx="2816602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031" y="-74360"/>
            <a:ext cx="5235976" cy="53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29263">
            <a:off x="75602" y="-822187"/>
            <a:ext cx="3303733" cy="46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596963">
            <a:off x="3460822" y="-309568"/>
            <a:ext cx="3748934" cy="27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2458" y="1615738"/>
            <a:ext cx="2816602" cy="16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637158">
            <a:off x="-387063" y="4657014"/>
            <a:ext cx="2384425" cy="13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55" y="2005945"/>
            <a:ext cx="16989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188" y="-267251"/>
            <a:ext cx="16989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 userDrawn="1"/>
        </p:nvSpPr>
        <p:spPr>
          <a:xfrm>
            <a:off x="552287" y="388761"/>
            <a:ext cx="9696777" cy="6254554"/>
          </a:xfrm>
          <a:prstGeom prst="roundRect">
            <a:avLst/>
          </a:prstGeom>
          <a:solidFill>
            <a:schemeClr val="bg1">
              <a:alpha val="86000"/>
            </a:schemeClr>
          </a:solidFill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210/200418627.24/0_10e02c_3d8097e1_L.png" TargetMode="External"/><Relationship Id="rId2" Type="http://schemas.openxmlformats.org/officeDocument/2006/relationships/hyperlink" Target="http://img-fotki.yandex.ru/get/6507/16969765.25/0_6770a_8ea035e7_M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ihibase.ru/tema/z/pro_zvezdy/" TargetMode="External"/><Relationship Id="rId5" Type="http://schemas.openxmlformats.org/officeDocument/2006/relationships/hyperlink" Target="http://s4.pic4you.ru/y2014/11-29/24687/4750998-thumb.png" TargetMode="External"/><Relationship Id="rId4" Type="http://schemas.openxmlformats.org/officeDocument/2006/relationships/hyperlink" Target="https://img-fotki.yandex.ru/get/2713/200418627.78/0_11df91_da9cda22_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47" y="1700808"/>
            <a:ext cx="9181148" cy="1470025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279AA9"/>
                </a:solidFill>
                <a:latin typeface="Cansellarist" panose="02000500000000020004" pitchFamily="2" charset="0"/>
              </a:rPr>
              <a:t>Звездная россыпь</a:t>
            </a:r>
            <a:endParaRPr lang="ru-RU" sz="8800" dirty="0">
              <a:solidFill>
                <a:srgbClr val="279AA9"/>
              </a:solidFill>
              <a:latin typeface="Cansellarist" panose="02000500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6259" y="3068960"/>
            <a:ext cx="7560945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«Светись</a:t>
            </a:r>
            <a:r>
              <a:rPr lang="ru-RU" sz="2800" b="1" dirty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, светись, далекая звезда,</a:t>
            </a:r>
          </a:p>
          <a:p>
            <a:r>
              <a:rPr lang="ru-RU" sz="2800" b="1" dirty="0" smtClean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Чтоб </a:t>
            </a:r>
            <a:r>
              <a:rPr lang="ru-RU" sz="2800" b="1" dirty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я в ночи встречал тебя всегда;</a:t>
            </a:r>
          </a:p>
          <a:p>
            <a:r>
              <a:rPr lang="ru-RU" sz="2800" b="1" dirty="0" smtClean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Твой </a:t>
            </a:r>
            <a:r>
              <a:rPr lang="ru-RU" sz="2800" b="1" dirty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слабый луч, сражаясь с темнотой,</a:t>
            </a:r>
          </a:p>
          <a:p>
            <a:r>
              <a:rPr lang="ru-RU" sz="2800" b="1" dirty="0" smtClean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Несет </a:t>
            </a:r>
            <a:r>
              <a:rPr lang="ru-RU" sz="2800" b="1" dirty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мечты душе моей </a:t>
            </a:r>
            <a:r>
              <a:rPr lang="ru-RU" sz="2800" b="1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больной</a:t>
            </a:r>
            <a:r>
              <a:rPr lang="ru-RU" sz="2800" b="1" smtClean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;»</a:t>
            </a:r>
            <a:endParaRPr lang="ru-RU" sz="2800" b="1" dirty="0" smtClean="0">
              <a:solidFill>
                <a:srgbClr val="279AA9"/>
              </a:solidFill>
              <a:latin typeface="Blogger Sans" pitchFamily="50" charset="0"/>
              <a:ea typeface="Blogger Sans" pitchFamily="50" charset="0"/>
            </a:endParaRPr>
          </a:p>
          <a:p>
            <a:r>
              <a:rPr lang="ru-RU" sz="2800" b="1" dirty="0" smtClean="0">
                <a:solidFill>
                  <a:srgbClr val="279AA9"/>
                </a:solidFill>
                <a:latin typeface="Blogger Sans" pitchFamily="50" charset="0"/>
                <a:ea typeface="Blogger Sans" pitchFamily="50" charset="0"/>
              </a:rPr>
              <a:t>Лермонтов М. Ю.</a:t>
            </a:r>
            <a:endParaRPr lang="ru-RU" sz="2800" b="1" dirty="0">
              <a:solidFill>
                <a:srgbClr val="279AA9"/>
              </a:solidFill>
              <a:latin typeface="Blogger Sans" pitchFamily="50" charset="0"/>
              <a:ea typeface="Blogger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836712"/>
            <a:ext cx="9721215" cy="16470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79AA9"/>
                </a:solidFill>
              </a:rPr>
              <a:t>Составитель: </a:t>
            </a:r>
            <a:r>
              <a:rPr lang="ru-RU" sz="2400" b="1" dirty="0" err="1">
                <a:solidFill>
                  <a:srgbClr val="279AA9"/>
                </a:solidFill>
              </a:rPr>
              <a:t>Слиткова</a:t>
            </a:r>
            <a:r>
              <a:rPr lang="ru-RU" sz="2400" b="1" dirty="0">
                <a:solidFill>
                  <a:srgbClr val="279AA9"/>
                </a:solidFill>
              </a:rPr>
              <a:t> Галина Анатольевна</a:t>
            </a:r>
            <a:br>
              <a:rPr lang="ru-RU" sz="2400" b="1" dirty="0">
                <a:solidFill>
                  <a:srgbClr val="279AA9"/>
                </a:solidFill>
              </a:rPr>
            </a:br>
            <a:r>
              <a:rPr lang="ru-RU" sz="2400" b="1" dirty="0">
                <a:solidFill>
                  <a:srgbClr val="279AA9"/>
                </a:solidFill>
              </a:rPr>
              <a:t>учитель первой квалификационной категории</a:t>
            </a:r>
            <a:br>
              <a:rPr lang="ru-RU" sz="2400" b="1" dirty="0">
                <a:solidFill>
                  <a:srgbClr val="279AA9"/>
                </a:solidFill>
              </a:rPr>
            </a:br>
            <a:r>
              <a:rPr lang="ru-RU" sz="2400" b="1" dirty="0">
                <a:solidFill>
                  <a:srgbClr val="279AA9"/>
                </a:solidFill>
              </a:rPr>
              <a:t>гимназии №18 города Томска</a:t>
            </a:r>
            <a:br>
              <a:rPr lang="ru-RU" sz="2400" b="1" dirty="0">
                <a:solidFill>
                  <a:srgbClr val="279AA9"/>
                </a:solidFill>
              </a:rPr>
            </a:br>
            <a:r>
              <a:rPr lang="ru-RU" sz="2400" b="1" dirty="0">
                <a:solidFill>
                  <a:srgbClr val="279AA9"/>
                </a:solidFill>
              </a:rPr>
              <a:t/>
            </a:r>
            <a:br>
              <a:rPr lang="ru-RU" sz="2400" b="1" dirty="0">
                <a:solidFill>
                  <a:srgbClr val="279AA9"/>
                </a:solidFill>
              </a:rPr>
            </a:br>
            <a:endParaRPr lang="ru-RU" sz="2400" b="1" dirty="0">
              <a:solidFill>
                <a:srgbClr val="279AA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8227" y="2204864"/>
            <a:ext cx="87851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hlinkClick r:id="rId2"/>
              </a:rPr>
              <a:t>Источники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http://img-fotki.yandex.ru/get/6507/16969765.25/0_6770a_8ea035e7_M.png</a:t>
            </a: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img-fotki.yandex.ru/get/3210/200418627.24/0_10e02c_3d8097e1_L.png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img-fotki.yandex.ru/get/2713/200418627.78/0_11df91_da9cda22_L.png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s4.pic4you.ru/y2014/11-29/24687/4750998-thumb.png</a:t>
            </a: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http://stihibase.ru/tema/z/pro_zvezdy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33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60</Words>
  <Application>Microsoft Office PowerPoint</Application>
  <PresentationFormat>Произвольный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Звездная россыпь</vt:lpstr>
      <vt:lpstr>Презентация PowerPoint</vt:lpstr>
      <vt:lpstr>Составитель: Слиткова Галина Анатольевна учитель первой квалификационной категории гимназии №18 города Томска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13</cp:revision>
  <dcterms:created xsi:type="dcterms:W3CDTF">2016-02-02T08:40:10Z</dcterms:created>
  <dcterms:modified xsi:type="dcterms:W3CDTF">2016-03-06T14:51:49Z</dcterms:modified>
</cp:coreProperties>
</file>