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67" r:id="rId13"/>
    <p:sldId id="268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DB92C-E2AD-447B-B58B-DCFB042F98D8}" type="datetimeFigureOut">
              <a:rPr lang="ru-RU" smtClean="0"/>
              <a:pPr/>
              <a:t>02.09.2012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2F4F9-AAC4-484D-957E-4CD857295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i="1" dirty="0" smtClean="0">
                <a:solidFill>
                  <a:schemeClr val="tx2"/>
                </a:solidFill>
              </a:rPr>
              <a:t>Будем добрее!</a:t>
            </a:r>
            <a:endParaRPr lang="ru-RU" sz="8000" b="1" i="1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8f688998804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571612"/>
            <a:ext cx="5214973" cy="4714908"/>
          </a:xfrm>
          <a:ln w="19050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bliqueBottomLeft"/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Добро и зло\пож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4411739" cy="29289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219" name="Picture 3" descr="D:\Добро и зло\спасиб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000372"/>
            <a:ext cx="4184442" cy="3571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Добро и зло\до с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5063900" cy="33575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267" name="Picture 3" descr="D:\Добро и зло\16931515932083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2071678"/>
            <a:ext cx="3467098" cy="43338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Добро и зло\добрые поступ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3"/>
            <a:ext cx="3493301" cy="2857520"/>
          </a:xfrm>
          <a:prstGeom prst="rect">
            <a:avLst/>
          </a:prstGeom>
          <a:noFill/>
        </p:spPr>
      </p:pic>
      <p:pic>
        <p:nvPicPr>
          <p:cNvPr id="10243" name="Picture 3" descr="D:\Добро и зло\дд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72066" y="4143380"/>
            <a:ext cx="3557590" cy="2368197"/>
          </a:xfrm>
          <a:prstGeom prst="rect">
            <a:avLst/>
          </a:prstGeom>
          <a:noFill/>
        </p:spPr>
      </p:pic>
      <p:pic>
        <p:nvPicPr>
          <p:cNvPr id="10244" name="Picture 4" descr="D:\Добро и зло\дд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571876"/>
            <a:ext cx="3619501" cy="2714626"/>
          </a:xfrm>
          <a:prstGeom prst="rect">
            <a:avLst/>
          </a:prstGeom>
          <a:noFill/>
        </p:spPr>
      </p:pic>
      <p:pic>
        <p:nvPicPr>
          <p:cNvPr id="10245" name="Picture 5" descr="D:\Добро и зло\дд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285728"/>
            <a:ext cx="3579802" cy="357980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Добро и зло\artic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4301816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1" name="Picture 3" descr="D:\Добро и зло\сю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42851"/>
            <a:ext cx="3000396" cy="3273159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2292" name="Picture 4" descr="D:\Добро и зло\сюр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3454400"/>
            <a:ext cx="5029200" cy="3403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Добро и зло\игры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428604"/>
            <a:ext cx="4429156" cy="22592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5" name="Picture 3" descr="D:\Добро и зло\игр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14686"/>
            <a:ext cx="4286280" cy="292895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Above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316" name="Picture 4" descr="D:\Добро и зло\игры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143504" y="1785926"/>
            <a:ext cx="3621357" cy="271464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isometricOffAxis1Right"/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Добро и зло\семь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3714756" cy="37147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339" name="Picture 3" descr="D:\Добро и зло\друзья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00562" y="428604"/>
            <a:ext cx="4191003" cy="31432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4340" name="Picture 4" descr="D:\Добро и зло\друзья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143240" y="3929066"/>
            <a:ext cx="3619557" cy="27146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Добро и зло\добр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Добро и зло\добро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бро и зло\19939_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2" y="214290"/>
            <a:ext cx="2071670" cy="264318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27" name="Picture 3" descr="D:\Добро и зло\83722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071810"/>
            <a:ext cx="2866854" cy="335758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28" name="Picture 4" descr="D:\Добро и зло\109158_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29454" y="0"/>
            <a:ext cx="1785918" cy="271462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29" name="Picture 5" descr="D:\Добро и зло\image.ax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000372"/>
            <a:ext cx="2628900" cy="35052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30" name="Picture 6" descr="D:\Добро и зло\oj7QX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2857496"/>
            <a:ext cx="2252652" cy="378621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31" name="Picture 7" descr="D:\Добро и зло\Scan10341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643306" y="0"/>
            <a:ext cx="2206625" cy="285749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обро и зло\гу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92308"/>
            <a:ext cx="4357718" cy="636897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обро и зло\гу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3251627" cy="2357430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3075" name="Picture 3" descr="D:\Добро и зло\гу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1119" y="0"/>
            <a:ext cx="3832881" cy="2143116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3076" name="Picture 4" descr="D:\Добро и зло\гу4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4332708"/>
            <a:ext cx="3357554" cy="2525291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3077" name="Picture 5" descr="D:\Добро и зло\гу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4286256"/>
            <a:ext cx="3428992" cy="2571744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3078" name="Picture 6" descr="D:\Добро и зло\3166664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1714488"/>
            <a:ext cx="2562233" cy="35445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Добро и зло\близнецы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428604"/>
            <a:ext cx="4510884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9" name="Picture 3" descr="D:\Добро и зло\разны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786058"/>
            <a:ext cx="3810000" cy="381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Добро и зло\друзь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785813"/>
            <a:ext cx="6096000" cy="5286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Добро и зло\радость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85852" y="214290"/>
            <a:ext cx="2643206" cy="2643182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6147" name="Picture 3" descr="D:\Добро и зло\злость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929322" y="285728"/>
            <a:ext cx="2500330" cy="2571744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6148" name="Picture 4" descr="D:\Добро и зло\страх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143248"/>
            <a:ext cx="2857520" cy="2643206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6149" name="Picture 5" descr="D:\Добро и зло\слезы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357950" y="3357562"/>
            <a:ext cx="2286016" cy="2286016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6150" name="Picture 6" descr="D:\Добро и зло\удивление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4286256"/>
            <a:ext cx="2286016" cy="2286016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  <a:softEdge rad="63500"/>
          </a:effec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бро и зло\эмоци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500042"/>
            <a:ext cx="5643602" cy="5715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Добро и зло\доброе утро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4048125" cy="4048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5" name="Picture 3" descr="D:\Добро и зло\здравствуйт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571480"/>
            <a:ext cx="3886200" cy="6083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3</Words>
  <Application>Microsoft Office PowerPoint</Application>
  <PresentationFormat>Экран (4:3)</PresentationFormat>
  <Paragraphs>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Будем добрее!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2012-04-07T10:39:04Z</dcterms:created>
  <dcterms:modified xsi:type="dcterms:W3CDTF">2012-09-02T12:59:59Z</dcterms:modified>
</cp:coreProperties>
</file>