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4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17F20-532B-4B82-834A-683B75F2F12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A6EDB7-09BA-4591-B989-5E3ACDD72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50017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Квадратичная </a:t>
            </a:r>
            <a:r>
              <a:rPr lang="ru-RU" dirty="0" smtClean="0">
                <a:solidFill>
                  <a:srgbClr val="00B050"/>
                </a:solidFill>
              </a:rPr>
              <a:t>функция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>Преобразование графика параболы путем</a:t>
            </a:r>
            <a:r>
              <a:rPr lang="ru-RU" sz="2700" dirty="0" smtClean="0">
                <a:solidFill>
                  <a:srgbClr val="00B050"/>
                </a:solidFill>
              </a:rPr>
              <a:t/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>параллельного переноса вдоль осей </a:t>
            </a:r>
            <a:r>
              <a:rPr lang="ru-RU" sz="2700" dirty="0" err="1" smtClean="0">
                <a:solidFill>
                  <a:srgbClr val="00B050"/>
                </a:solidFill>
              </a:rPr>
              <a:t>абцисс</a:t>
            </a:r>
            <a:r>
              <a:rPr lang="ru-RU" sz="2700" dirty="0" smtClean="0">
                <a:solidFill>
                  <a:srgbClr val="00B050"/>
                </a:solidFill>
              </a:rPr>
              <a:t> </a:t>
            </a:r>
            <a:r>
              <a:rPr lang="ru-RU" sz="2700" dirty="0" smtClean="0">
                <a:solidFill>
                  <a:srgbClr val="00B050"/>
                </a:solidFill>
              </a:rPr>
              <a:t>и </a:t>
            </a:r>
            <a:r>
              <a:rPr lang="ru-RU" sz="2700" dirty="0" smtClean="0">
                <a:solidFill>
                  <a:srgbClr val="00B050"/>
                </a:solidFill>
              </a:rPr>
              <a:t>ординат</a:t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>урок </a:t>
            </a:r>
            <a:r>
              <a:rPr lang="ru-RU" sz="2700" dirty="0" smtClean="0">
                <a:solidFill>
                  <a:srgbClr val="00B050"/>
                </a:solidFill>
              </a:rPr>
              <a:t>алгебры в 8 классе </a:t>
            </a:r>
            <a:endParaRPr lang="ru-RU" sz="27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Открытый урок </a:t>
            </a:r>
          </a:p>
          <a:p>
            <a:r>
              <a:rPr lang="ru-RU" dirty="0" smtClean="0"/>
              <a:t>Учитель математики и физики </a:t>
            </a:r>
          </a:p>
          <a:p>
            <a:r>
              <a:rPr lang="ru-RU" dirty="0" smtClean="0"/>
              <a:t>средней школы аула </a:t>
            </a:r>
            <a:r>
              <a:rPr lang="ru-RU" dirty="0" err="1" smtClean="0"/>
              <a:t>Акылбай</a:t>
            </a:r>
            <a:endParaRPr lang="ru-RU" dirty="0" smtClean="0"/>
          </a:p>
          <a:p>
            <a:r>
              <a:rPr lang="ru-RU" dirty="0" err="1" smtClean="0"/>
              <a:t>Безчаснюк</a:t>
            </a:r>
            <a:r>
              <a:rPr lang="ru-RU" dirty="0" smtClean="0"/>
              <a:t> Владислав </a:t>
            </a:r>
            <a:r>
              <a:rPr lang="ru-RU" dirty="0" err="1" smtClean="0"/>
              <a:t>Анатольеевич</a:t>
            </a:r>
            <a:endParaRPr lang="ru-RU" dirty="0" smtClean="0"/>
          </a:p>
          <a:p>
            <a:r>
              <a:rPr lang="ru-RU" dirty="0" smtClean="0"/>
              <a:t>2015-2016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Закрепление изученного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Анализируя выше изложенный материал построить следующие графики</a:t>
            </a:r>
          </a:p>
          <a:p>
            <a:r>
              <a:rPr lang="en-US" dirty="0" smtClean="0"/>
              <a:t>y=(x+</a:t>
            </a:r>
            <a:r>
              <a:rPr lang="ru-RU" dirty="0" smtClean="0"/>
              <a:t>3</a:t>
            </a:r>
            <a:r>
              <a:rPr lang="en-US" dirty="0" smtClean="0"/>
              <a:t>)^</a:t>
            </a:r>
            <a:r>
              <a:rPr lang="en-US" dirty="0" smtClean="0"/>
              <a:t>2</a:t>
            </a:r>
            <a:r>
              <a:rPr lang="ru-RU" dirty="0" smtClean="0"/>
              <a:t>-4</a:t>
            </a:r>
          </a:p>
          <a:p>
            <a:r>
              <a:rPr lang="en-US" dirty="0" smtClean="0"/>
              <a:t>y=(</a:t>
            </a:r>
            <a:r>
              <a:rPr lang="en-US" dirty="0" smtClean="0"/>
              <a:t>x+</a:t>
            </a:r>
            <a:r>
              <a:rPr lang="ru-RU" dirty="0" smtClean="0"/>
              <a:t>2</a:t>
            </a:r>
            <a:r>
              <a:rPr lang="en-US" dirty="0" smtClean="0"/>
              <a:t>)^2</a:t>
            </a:r>
            <a:r>
              <a:rPr lang="ru-RU" dirty="0" smtClean="0"/>
              <a:t>+1</a:t>
            </a:r>
          </a:p>
          <a:p>
            <a:r>
              <a:rPr lang="en-US" dirty="0" smtClean="0"/>
              <a:t>y=(</a:t>
            </a:r>
            <a:r>
              <a:rPr lang="en-US" dirty="0" smtClean="0"/>
              <a:t>x</a:t>
            </a:r>
            <a:r>
              <a:rPr lang="ru-RU" dirty="0" smtClean="0"/>
              <a:t>-4</a:t>
            </a:r>
            <a:r>
              <a:rPr lang="en-US" dirty="0" smtClean="0"/>
              <a:t>)^2</a:t>
            </a:r>
            <a:r>
              <a:rPr lang="ru-RU" dirty="0" smtClean="0"/>
              <a:t>+2</a:t>
            </a:r>
          </a:p>
          <a:p>
            <a:r>
              <a:rPr lang="en-US" dirty="0" smtClean="0"/>
              <a:t>y=(</a:t>
            </a:r>
            <a:r>
              <a:rPr lang="en-US" dirty="0" smtClean="0"/>
              <a:t>x</a:t>
            </a:r>
            <a:r>
              <a:rPr lang="ru-RU" dirty="0" smtClean="0"/>
              <a:t>-1</a:t>
            </a:r>
            <a:r>
              <a:rPr lang="en-US" dirty="0" smtClean="0"/>
              <a:t>)^2</a:t>
            </a:r>
            <a:r>
              <a:rPr lang="ru-RU" dirty="0" smtClean="0"/>
              <a:t>-3</a:t>
            </a:r>
          </a:p>
          <a:p>
            <a:r>
              <a:rPr lang="en-US" dirty="0" smtClean="0"/>
              <a:t>y=(</a:t>
            </a:r>
            <a:r>
              <a:rPr lang="en-US" dirty="0" smtClean="0"/>
              <a:t>x+</a:t>
            </a:r>
            <a:r>
              <a:rPr lang="ru-RU" dirty="0" smtClean="0"/>
              <a:t>5</a:t>
            </a:r>
            <a:r>
              <a:rPr lang="en-US" dirty="0" smtClean="0"/>
              <a:t>)^2</a:t>
            </a:r>
            <a:r>
              <a:rPr lang="ru-RU" dirty="0" smtClean="0"/>
              <a:t>-3</a:t>
            </a:r>
          </a:p>
          <a:p>
            <a:r>
              <a:rPr lang="ru-RU" dirty="0" smtClean="0"/>
              <a:t>Дается задание каждому учащемуся в группе затем идет обсуждение в группе по каждому заданию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Образовательная – знать </a:t>
            </a:r>
            <a:r>
              <a:rPr lang="ru-RU" dirty="0" smtClean="0"/>
              <a:t>,используя </a:t>
            </a:r>
            <a:r>
              <a:rPr lang="ru-RU" dirty="0" smtClean="0"/>
              <a:t>график параболы </a:t>
            </a:r>
            <a:r>
              <a:rPr lang="ru-RU" dirty="0" smtClean="0"/>
              <a:t>как строить </a:t>
            </a:r>
            <a:r>
              <a:rPr lang="ru-RU" dirty="0" smtClean="0"/>
              <a:t>графики </a:t>
            </a:r>
            <a:r>
              <a:rPr lang="ru-RU" dirty="0" smtClean="0"/>
              <a:t>функции вида </a:t>
            </a:r>
            <a:r>
              <a:rPr lang="en-US" dirty="0" smtClean="0"/>
              <a:t>y=x^2+b . y=(</a:t>
            </a:r>
            <a:r>
              <a:rPr lang="en-US" dirty="0" err="1" smtClean="0"/>
              <a:t>x+a</a:t>
            </a:r>
            <a:r>
              <a:rPr lang="en-US" dirty="0" smtClean="0"/>
              <a:t>)^2</a:t>
            </a:r>
          </a:p>
          <a:p>
            <a:r>
              <a:rPr lang="ru-RU" dirty="0" smtClean="0"/>
              <a:t>Развивающая формирование умений строить графики методом преобразования, выработка графических навыков у учащихся</a:t>
            </a:r>
          </a:p>
          <a:p>
            <a:r>
              <a:rPr lang="ru-RU" dirty="0" smtClean="0"/>
              <a:t>Воспитательная аккуратность и четкость выполнения чертежей.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Актуализация опорных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Вопросы классу</a:t>
            </a:r>
          </a:p>
          <a:p>
            <a:r>
              <a:rPr lang="ru-RU" dirty="0" smtClean="0"/>
              <a:t>Как называется график квадратичной функции</a:t>
            </a:r>
          </a:p>
          <a:p>
            <a:r>
              <a:rPr lang="ru-RU" dirty="0" smtClean="0"/>
              <a:t>Как построить быстро параболу (двое учеников строят у доски)</a:t>
            </a:r>
          </a:p>
          <a:p>
            <a:r>
              <a:rPr lang="ru-RU" dirty="0" smtClean="0"/>
              <a:t>В каких случаях ветви параболы подняты вверх а в каких случаях опущены вниз. Приведите примеры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Класс разделен на три группы</a:t>
            </a:r>
          </a:p>
          <a:p>
            <a:r>
              <a:rPr lang="ru-RU" dirty="0" smtClean="0"/>
              <a:t>Первая группа изучает теоретический материал как использовать график параболы при построении графиков вида </a:t>
            </a:r>
            <a:r>
              <a:rPr lang="en-US" dirty="0" smtClean="0"/>
              <a:t>y=(</a:t>
            </a:r>
            <a:r>
              <a:rPr lang="en-US" dirty="0" err="1" smtClean="0"/>
              <a:t>x+a</a:t>
            </a:r>
            <a:r>
              <a:rPr lang="en-US" dirty="0" smtClean="0"/>
              <a:t>)^2</a:t>
            </a:r>
          </a:p>
          <a:p>
            <a:r>
              <a:rPr lang="ru-RU" dirty="0" smtClean="0"/>
              <a:t>Вторая группа изучает теоретический материал об использовании графика параболы при построении графиков функции вида </a:t>
            </a:r>
            <a:r>
              <a:rPr lang="en-US" dirty="0" smtClean="0"/>
              <a:t>y=x^2+b</a:t>
            </a:r>
          </a:p>
          <a:p>
            <a:r>
              <a:rPr lang="ru-RU" dirty="0" smtClean="0"/>
              <a:t>Третья группа выполняет аналогичное </a:t>
            </a:r>
            <a:r>
              <a:rPr lang="ru-RU" dirty="0" smtClean="0"/>
              <a:t>задание, </a:t>
            </a:r>
            <a:r>
              <a:rPr lang="ru-RU" dirty="0" smtClean="0"/>
              <a:t>данное для двух предыдущих групп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Задание для изучения нового материала </a:t>
            </a:r>
            <a:r>
              <a:rPr lang="ru-RU" sz="3600" dirty="0" smtClean="0"/>
              <a:t>2 </a:t>
            </a:r>
            <a:r>
              <a:rPr lang="ru-RU" sz="3600" dirty="0" smtClean="0"/>
              <a:t>группе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Чтобы построить график функции</a:t>
            </a:r>
            <a:r>
              <a:rPr lang="en-US" dirty="0" smtClean="0"/>
              <a:t> y=x^2+b</a:t>
            </a:r>
            <a:r>
              <a:rPr lang="ru-RU" dirty="0" smtClean="0"/>
              <a:t> строим сначала график параболы по точкам (0,0), (1,1), </a:t>
            </a:r>
            <a:r>
              <a:rPr lang="ru-RU" dirty="0" smtClean="0"/>
              <a:t>(-1,1</a:t>
            </a:r>
            <a:r>
              <a:rPr lang="ru-RU" dirty="0" smtClean="0"/>
              <a:t>), (2,4), </a:t>
            </a:r>
            <a:r>
              <a:rPr lang="ru-RU" dirty="0" smtClean="0"/>
              <a:t>(-2,4</a:t>
            </a:r>
            <a:r>
              <a:rPr lang="ru-RU" dirty="0" smtClean="0"/>
              <a:t>), (3,9), </a:t>
            </a:r>
            <a:r>
              <a:rPr lang="ru-RU" dirty="0" smtClean="0"/>
              <a:t>(-3,9</a:t>
            </a:r>
            <a:r>
              <a:rPr lang="ru-RU" dirty="0" smtClean="0"/>
              <a:t>). Затем смотрим на </a:t>
            </a:r>
            <a:r>
              <a:rPr lang="ru-RU" dirty="0" err="1" smtClean="0"/>
              <a:t>коффициент</a:t>
            </a:r>
            <a:r>
              <a:rPr lang="ru-RU" dirty="0" smtClean="0"/>
              <a:t> в, если он положительный то к первой координате </a:t>
            </a:r>
            <a:r>
              <a:rPr lang="ru-RU" dirty="0" err="1" smtClean="0"/>
              <a:t>х</a:t>
            </a:r>
            <a:r>
              <a:rPr lang="ru-RU" dirty="0" smtClean="0"/>
              <a:t> прибавляем этот </a:t>
            </a:r>
            <a:r>
              <a:rPr lang="ru-RU" dirty="0" err="1" smtClean="0"/>
              <a:t>коффициент</a:t>
            </a:r>
            <a:r>
              <a:rPr lang="ru-RU" dirty="0" smtClean="0"/>
              <a:t> график параболы как бы переместится вверх на в единиц вдоль оси ординат, если </a:t>
            </a:r>
            <a:r>
              <a:rPr lang="ru-RU" dirty="0" err="1" smtClean="0"/>
              <a:t>коффициент</a:t>
            </a:r>
            <a:r>
              <a:rPr lang="ru-RU" dirty="0" smtClean="0"/>
              <a:t> в отрицательный из первой координаты каждой точки будем отнимать в график опуститься вниз вдоль оси </a:t>
            </a:r>
            <a:r>
              <a:rPr lang="ru-RU" dirty="0" smtClean="0"/>
              <a:t>ординат</a:t>
            </a:r>
          </a:p>
          <a:p>
            <a:r>
              <a:rPr lang="ru-RU" dirty="0" err="1" smtClean="0"/>
              <a:t>Построий</a:t>
            </a:r>
            <a:r>
              <a:rPr lang="ru-RU" dirty="0" smtClean="0"/>
              <a:t> в одной и той же </a:t>
            </a:r>
            <a:r>
              <a:rPr lang="ru-RU" dirty="0" err="1" smtClean="0"/>
              <a:t>ситеме</a:t>
            </a:r>
            <a:r>
              <a:rPr lang="ru-RU" dirty="0" smtClean="0"/>
              <a:t> координат </a:t>
            </a:r>
            <a:r>
              <a:rPr lang="ru-RU" dirty="0" err="1" smtClean="0"/>
              <a:t>грфики</a:t>
            </a:r>
            <a:r>
              <a:rPr lang="ru-RU" dirty="0" smtClean="0"/>
              <a:t> функций     </a:t>
            </a:r>
            <a:r>
              <a:rPr lang="en-US" dirty="0" smtClean="0"/>
              <a:t>y=x^2+</a:t>
            </a:r>
            <a:r>
              <a:rPr lang="ru-RU" dirty="0" smtClean="0"/>
              <a:t>3    </a:t>
            </a:r>
            <a:r>
              <a:rPr lang="en-US" dirty="0" smtClean="0"/>
              <a:t>y=x^2</a:t>
            </a:r>
            <a:r>
              <a:rPr lang="ru-RU" dirty="0" smtClean="0"/>
              <a:t>-2    </a:t>
            </a:r>
            <a:r>
              <a:rPr lang="en-US" dirty="0" smtClean="0"/>
              <a:t>y=x^2</a:t>
            </a:r>
            <a:r>
              <a:rPr lang="ru-RU" dirty="0" smtClean="0"/>
              <a:t>-6 . Графики начертить  разными карандашами.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Задание для изучения нового материала </a:t>
            </a:r>
            <a:r>
              <a:rPr lang="ru-RU" sz="3200" dirty="0" smtClean="0"/>
              <a:t>1 </a:t>
            </a:r>
            <a:r>
              <a:rPr lang="ru-RU" sz="3200" dirty="0" smtClean="0"/>
              <a:t>группе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Чтобы построить график функции</a:t>
            </a:r>
            <a:r>
              <a:rPr lang="en-US" dirty="0" smtClean="0"/>
              <a:t> </a:t>
            </a:r>
            <a:r>
              <a:rPr lang="en-US" dirty="0" smtClean="0"/>
              <a:t>y=(</a:t>
            </a:r>
            <a:r>
              <a:rPr lang="en-US" dirty="0" err="1" smtClean="0"/>
              <a:t>x+b</a:t>
            </a:r>
            <a:r>
              <a:rPr lang="en-US" dirty="0" smtClean="0"/>
              <a:t>)^2</a:t>
            </a:r>
            <a:r>
              <a:rPr lang="ru-RU" dirty="0" smtClean="0"/>
              <a:t> </a:t>
            </a:r>
            <a:r>
              <a:rPr lang="ru-RU" dirty="0" smtClean="0"/>
              <a:t>строим сначала график параболы по точкам (0,0), (1,1), (-1,1), (2,4), (-2,4), (3,9), (-3,9). Затем смотрим на </a:t>
            </a:r>
            <a:r>
              <a:rPr lang="ru-RU" dirty="0" err="1" smtClean="0"/>
              <a:t>коффициент</a:t>
            </a:r>
            <a:r>
              <a:rPr lang="ru-RU" dirty="0" smtClean="0"/>
              <a:t> в, если он положительный то </a:t>
            </a:r>
            <a:r>
              <a:rPr lang="ru-RU" dirty="0" smtClean="0"/>
              <a:t>ко второй </a:t>
            </a:r>
            <a:r>
              <a:rPr lang="ru-RU" dirty="0" smtClean="0"/>
              <a:t>координате </a:t>
            </a:r>
            <a:r>
              <a:rPr lang="ru-RU" dirty="0" smtClean="0"/>
              <a:t>у </a:t>
            </a:r>
            <a:r>
              <a:rPr lang="ru-RU" dirty="0" smtClean="0"/>
              <a:t>прибавляем этот </a:t>
            </a:r>
            <a:r>
              <a:rPr lang="ru-RU" dirty="0" err="1" smtClean="0"/>
              <a:t>коффициент</a:t>
            </a:r>
            <a:r>
              <a:rPr lang="ru-RU" dirty="0" smtClean="0"/>
              <a:t> график параболы как бы переместится </a:t>
            </a:r>
            <a:r>
              <a:rPr lang="ru-RU" dirty="0" smtClean="0"/>
              <a:t>вправо </a:t>
            </a:r>
            <a:r>
              <a:rPr lang="ru-RU" dirty="0" smtClean="0"/>
              <a:t>на в единиц вдоль оси </a:t>
            </a:r>
            <a:r>
              <a:rPr lang="ru-RU" dirty="0" err="1" smtClean="0"/>
              <a:t>абцисс</a:t>
            </a:r>
            <a:r>
              <a:rPr lang="ru-RU" dirty="0" smtClean="0"/>
              <a:t>, </a:t>
            </a:r>
            <a:r>
              <a:rPr lang="ru-RU" dirty="0" smtClean="0"/>
              <a:t>если </a:t>
            </a:r>
            <a:r>
              <a:rPr lang="ru-RU" dirty="0" err="1" smtClean="0"/>
              <a:t>коффициент</a:t>
            </a:r>
            <a:r>
              <a:rPr lang="ru-RU" dirty="0" smtClean="0"/>
              <a:t> в отрицательный из </a:t>
            </a:r>
            <a:r>
              <a:rPr lang="ru-RU" dirty="0" smtClean="0"/>
              <a:t>второй </a:t>
            </a:r>
            <a:r>
              <a:rPr lang="ru-RU" dirty="0" smtClean="0"/>
              <a:t>координаты каждой точки будем отнимать </a:t>
            </a:r>
            <a:r>
              <a:rPr lang="ru-RU" dirty="0" smtClean="0"/>
              <a:t>в, </a:t>
            </a:r>
            <a:r>
              <a:rPr lang="ru-RU" dirty="0" smtClean="0"/>
              <a:t>график </a:t>
            </a:r>
            <a:r>
              <a:rPr lang="ru-RU" dirty="0" smtClean="0"/>
              <a:t>переместится влево </a:t>
            </a:r>
            <a:r>
              <a:rPr lang="ru-RU" dirty="0" smtClean="0"/>
              <a:t>вдоль оси </a:t>
            </a:r>
            <a:r>
              <a:rPr lang="ru-RU" dirty="0" smtClean="0"/>
              <a:t>ординат</a:t>
            </a:r>
          </a:p>
          <a:p>
            <a:r>
              <a:rPr lang="ru-RU" dirty="0" err="1" smtClean="0"/>
              <a:t>Построий</a:t>
            </a:r>
            <a:r>
              <a:rPr lang="ru-RU" dirty="0" smtClean="0"/>
              <a:t> в одной и той же </a:t>
            </a:r>
            <a:r>
              <a:rPr lang="ru-RU" dirty="0" err="1" smtClean="0"/>
              <a:t>ситеме</a:t>
            </a:r>
            <a:r>
              <a:rPr lang="ru-RU" dirty="0" smtClean="0"/>
              <a:t> координат </a:t>
            </a:r>
            <a:r>
              <a:rPr lang="ru-RU" dirty="0" err="1" smtClean="0"/>
              <a:t>грфики</a:t>
            </a:r>
            <a:r>
              <a:rPr lang="ru-RU" dirty="0" smtClean="0"/>
              <a:t> функций </a:t>
            </a:r>
            <a:r>
              <a:rPr lang="en-US" dirty="0" smtClean="0"/>
              <a:t>y=(</a:t>
            </a:r>
            <a:r>
              <a:rPr lang="en-US" dirty="0" smtClean="0"/>
              <a:t>x+</a:t>
            </a:r>
            <a:r>
              <a:rPr lang="ru-RU" dirty="0" smtClean="0"/>
              <a:t>3</a:t>
            </a:r>
            <a:r>
              <a:rPr lang="en-US" dirty="0" smtClean="0"/>
              <a:t>)^</a:t>
            </a:r>
            <a:r>
              <a:rPr lang="en-US" dirty="0" smtClean="0"/>
              <a:t>2</a:t>
            </a:r>
            <a:r>
              <a:rPr lang="ru-RU" dirty="0" smtClean="0"/>
              <a:t>      </a:t>
            </a:r>
            <a:r>
              <a:rPr lang="en-US" dirty="0" smtClean="0"/>
              <a:t>y</a:t>
            </a:r>
            <a:r>
              <a:rPr lang="en-US" dirty="0" smtClean="0"/>
              <a:t>=(</a:t>
            </a:r>
            <a:r>
              <a:rPr lang="en-US" dirty="0" smtClean="0"/>
              <a:t>x</a:t>
            </a:r>
            <a:r>
              <a:rPr lang="ru-RU" dirty="0" smtClean="0"/>
              <a:t>-4</a:t>
            </a:r>
            <a:r>
              <a:rPr lang="en-US" dirty="0" smtClean="0"/>
              <a:t>)^2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y</a:t>
            </a:r>
            <a:r>
              <a:rPr lang="en-US" dirty="0" smtClean="0"/>
              <a:t>=(</a:t>
            </a:r>
            <a:r>
              <a:rPr lang="en-US" dirty="0" smtClean="0"/>
              <a:t>x</a:t>
            </a:r>
            <a:r>
              <a:rPr lang="ru-RU" dirty="0" smtClean="0"/>
              <a:t>-6</a:t>
            </a:r>
            <a:r>
              <a:rPr lang="en-US" dirty="0" smtClean="0"/>
              <a:t>)^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. Графики начертить  разными карандашами.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Задание для изучения нового </a:t>
            </a:r>
            <a:r>
              <a:rPr lang="ru-RU" sz="3600" smtClean="0"/>
              <a:t>материала 3 </a:t>
            </a:r>
            <a:r>
              <a:rPr lang="ru-RU" sz="3600" dirty="0" smtClean="0"/>
              <a:t>группе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Чтобы построить график функции</a:t>
            </a:r>
            <a:r>
              <a:rPr lang="en-US" dirty="0" smtClean="0"/>
              <a:t> y=x^2+b</a:t>
            </a:r>
            <a:r>
              <a:rPr lang="ru-RU" dirty="0" smtClean="0"/>
              <a:t> строим сначала график параболы по точкам (0,0), (1,1), (-1,1), (2,4), (-2,4), (3,9), (-3,9). Затем смотрим на </a:t>
            </a:r>
            <a:r>
              <a:rPr lang="ru-RU" dirty="0" err="1" smtClean="0"/>
              <a:t>коффициент</a:t>
            </a:r>
            <a:r>
              <a:rPr lang="ru-RU" dirty="0" smtClean="0"/>
              <a:t> в, если он положительный то к первой координате </a:t>
            </a:r>
            <a:r>
              <a:rPr lang="ru-RU" dirty="0" err="1" smtClean="0"/>
              <a:t>х</a:t>
            </a:r>
            <a:r>
              <a:rPr lang="ru-RU" dirty="0" smtClean="0"/>
              <a:t> прибавляем этот </a:t>
            </a:r>
            <a:r>
              <a:rPr lang="ru-RU" dirty="0" err="1" smtClean="0"/>
              <a:t>коффициент</a:t>
            </a:r>
            <a:r>
              <a:rPr lang="ru-RU" dirty="0" smtClean="0"/>
              <a:t> график параболы как бы переместится вверх на в единиц вдоль оси ординат, если </a:t>
            </a:r>
            <a:r>
              <a:rPr lang="ru-RU" dirty="0" err="1" smtClean="0"/>
              <a:t>коффициент</a:t>
            </a:r>
            <a:r>
              <a:rPr lang="ru-RU" dirty="0" smtClean="0"/>
              <a:t> в отрицательный из первой координаты каждой точки будем отнимать в график опуститься вниз вдоль оси </a:t>
            </a:r>
            <a:r>
              <a:rPr lang="ru-RU" dirty="0" smtClean="0"/>
              <a:t>ординат</a:t>
            </a:r>
          </a:p>
          <a:p>
            <a:r>
              <a:rPr lang="ru-RU" dirty="0" err="1" smtClean="0"/>
              <a:t>Построий</a:t>
            </a:r>
            <a:r>
              <a:rPr lang="ru-RU" dirty="0" smtClean="0"/>
              <a:t> в одной и той же </a:t>
            </a:r>
            <a:r>
              <a:rPr lang="ru-RU" dirty="0" err="1" smtClean="0"/>
              <a:t>ситеме</a:t>
            </a:r>
            <a:r>
              <a:rPr lang="ru-RU" dirty="0" smtClean="0"/>
              <a:t> координат </a:t>
            </a:r>
            <a:r>
              <a:rPr lang="ru-RU" dirty="0" err="1" smtClean="0"/>
              <a:t>грфики</a:t>
            </a:r>
            <a:r>
              <a:rPr lang="ru-RU" dirty="0" smtClean="0"/>
              <a:t> функций     </a:t>
            </a:r>
            <a:r>
              <a:rPr lang="en-US" dirty="0" smtClean="0"/>
              <a:t>y=x^2+</a:t>
            </a:r>
            <a:r>
              <a:rPr lang="ru-RU" dirty="0" smtClean="0"/>
              <a:t>1</a:t>
            </a:r>
            <a:r>
              <a:rPr lang="ru-RU" dirty="0" smtClean="0"/>
              <a:t>   </a:t>
            </a:r>
            <a:r>
              <a:rPr lang="en-US" dirty="0" smtClean="0"/>
              <a:t>y=x^2</a:t>
            </a:r>
            <a:r>
              <a:rPr lang="ru-RU" dirty="0" smtClean="0"/>
              <a:t>-3  </a:t>
            </a:r>
            <a:r>
              <a:rPr lang="en-US" dirty="0" smtClean="0"/>
              <a:t>y=x^2</a:t>
            </a:r>
            <a:r>
              <a:rPr lang="ru-RU" dirty="0" smtClean="0"/>
              <a:t>-8. </a:t>
            </a:r>
            <a:r>
              <a:rPr lang="ru-RU" dirty="0" smtClean="0"/>
              <a:t>Графики начертить  разными карандашами.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Рубрикатор для форматированного оценивания домашнего задания учащегося 8 </a:t>
            </a:r>
            <a:r>
              <a:rPr lang="ru-RU" sz="2800" dirty="0" err="1" smtClean="0"/>
              <a:t>класса____________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критерий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Уровень достижения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Дискрипторы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Баллы (самооценка)</a:t>
                      </a:r>
                      <a:endParaRPr lang="ru-RU" sz="1200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 знания и понимания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Знание Формулы корней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Знаю 1 не знаю 0____</a:t>
                      </a:r>
                      <a:endParaRPr lang="ru-RU" sz="1200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Дискриминант уравнения-знания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Знаю 1 не знаю 0____</a:t>
                      </a:r>
                    </a:p>
                    <a:p>
                      <a:endParaRPr lang="ru-RU" sz="1200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Знание разложения на множители формулы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Знаю 1 не знаю 0____</a:t>
                      </a:r>
                    </a:p>
                    <a:p>
                      <a:endParaRPr lang="ru-RU" sz="1200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 (применение)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Умение использовать формулы для решения квадратных уравнений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Знаю 1 не знаю 0____</a:t>
                      </a:r>
                    </a:p>
                    <a:p>
                      <a:endParaRPr lang="ru-RU" sz="1200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Б(применение)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Умение раскладывать</a:t>
                      </a:r>
                      <a:r>
                        <a:rPr lang="ru-RU" sz="1200" baseline="0" dirty="0" smtClean="0"/>
                        <a:t> на множители и сокращать разложенное произведение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Знаю 1 не знаю 0____</a:t>
                      </a:r>
                    </a:p>
                    <a:p>
                      <a:endParaRPr lang="ru-RU" sz="1200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Максимальное количество баллов 5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Итоговая оценка за домашнее </a:t>
                      </a:r>
                      <a:r>
                        <a:rPr lang="ru-RU" sz="1200" dirty="0" err="1" smtClean="0"/>
                        <a:t>задание__________</a:t>
                      </a:r>
                      <a:endParaRPr lang="ru-RU" sz="12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Рубрикатор для форматированного оценивания  </a:t>
            </a:r>
            <a:r>
              <a:rPr lang="ru-RU" sz="2000" dirty="0" smtClean="0"/>
              <a:t>изучения нового материала и закрепления задания учащегося 8 </a:t>
            </a:r>
            <a:r>
              <a:rPr lang="ru-RU" sz="2000" dirty="0" err="1" smtClean="0"/>
              <a:t>класса____________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097280"/>
          <a:ext cx="8001056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00264"/>
                <a:gridCol w="2000264"/>
                <a:gridCol w="2000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достижений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Дискрипторы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 (самооценка)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 (знание понимание)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 как построить параболу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знаю 0 знаю 1______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 как построить параболу вида </a:t>
                      </a:r>
                      <a:r>
                        <a:rPr lang="en-US" dirty="0" smtClean="0"/>
                        <a:t>y=(</a:t>
                      </a:r>
                      <a:r>
                        <a:rPr lang="en-US" dirty="0" err="1" smtClean="0"/>
                        <a:t>x+a</a:t>
                      </a:r>
                      <a:r>
                        <a:rPr lang="en-US" dirty="0" smtClean="0"/>
                        <a:t>)^2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знаю 0 знаю 1______</a:t>
                      </a:r>
                    </a:p>
                    <a:p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</a:t>
                      </a:r>
                      <a:r>
                        <a:rPr lang="ru-RU" baseline="0" dirty="0" smtClean="0"/>
                        <a:t> как строить параболу вида </a:t>
                      </a:r>
                      <a:r>
                        <a:rPr lang="en-US" baseline="0" dirty="0" smtClean="0"/>
                        <a:t>e=x^2+a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знаю 0 знаю 1______</a:t>
                      </a:r>
                    </a:p>
                    <a:p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 (применение)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Умею строить график функции вида </a:t>
                      </a:r>
                      <a:r>
                        <a:rPr lang="en-US" dirty="0" smtClean="0"/>
                        <a:t>y=(</a:t>
                      </a:r>
                      <a:r>
                        <a:rPr lang="en-US" dirty="0" err="1" smtClean="0"/>
                        <a:t>x+a</a:t>
                      </a:r>
                      <a:r>
                        <a:rPr lang="en-US" dirty="0" smtClean="0"/>
                        <a:t>)^2+b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знаю 0 знаю 1 ______</a:t>
                      </a:r>
                    </a:p>
                    <a:p>
                      <a:r>
                        <a:rPr lang="ru-RU" dirty="0" smtClean="0"/>
                        <a:t>Отлично усвоил 2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оценка___</a:t>
                      </a:r>
                      <a:endParaRPr lang="ru-RU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749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Квадратичная функция Преобразование графика параболы путем параллельного переноса вдоль осей абцисс и ординат урок алгебры в 8 классе </vt:lpstr>
      <vt:lpstr>Задачи урока</vt:lpstr>
      <vt:lpstr>Актуализация опорных знаний</vt:lpstr>
      <vt:lpstr>Изучение нового материала</vt:lpstr>
      <vt:lpstr>Задание для изучения нового материала 2 группе</vt:lpstr>
      <vt:lpstr>Задание для изучения нового материала 1 группе</vt:lpstr>
      <vt:lpstr>Задание для изучения нового материала 3 группе</vt:lpstr>
      <vt:lpstr>Рубрикатор для форматированного оценивания домашнего задания учащегося 8 класса____________</vt:lpstr>
      <vt:lpstr>Рубрикатор для форматированного оценивания  изучения нового материала и закрепления задания учащегося 8 класса____________</vt:lpstr>
      <vt:lpstr>Закрепление изученного материала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Квадратичная функция урок алгебры в 8 классе</dc:title>
  <dc:creator>пользователь</dc:creator>
  <cp:lastModifiedBy>пользователь</cp:lastModifiedBy>
  <cp:revision>14</cp:revision>
  <dcterms:created xsi:type="dcterms:W3CDTF">2016-02-24T15:51:20Z</dcterms:created>
  <dcterms:modified xsi:type="dcterms:W3CDTF">2016-02-25T09:20:11Z</dcterms:modified>
</cp:coreProperties>
</file>