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78" r:id="rId10"/>
    <p:sldId id="262" r:id="rId11"/>
    <p:sldId id="263" r:id="rId12"/>
    <p:sldId id="266" r:id="rId13"/>
    <p:sldId id="267" r:id="rId14"/>
    <p:sldId id="268" r:id="rId15"/>
    <p:sldId id="270" r:id="rId16"/>
    <p:sldId id="269" r:id="rId17"/>
    <p:sldId id="271" r:id="rId18"/>
    <p:sldId id="273" r:id="rId19"/>
    <p:sldId id="272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9DF815-24E9-4AD5-9069-21003C4A1560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7E5F14-83E9-480F-A966-444455265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AC0D-E232-41DC-A37A-75F4D619658B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FCB7-0C06-40DF-8D37-60260100E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FF67-FFB4-4027-8966-24350F4C30C9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0CA8-A060-4B2C-BDB3-CC62BC611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A79F-AC6C-4C4B-B745-59A1C0B41AC5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EDE5-29BB-45C7-A4EC-452F70BF2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7376-B95E-4005-B12B-3A184C14A60A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AB4C-D484-4010-BE09-E3BB85FBA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12D6-D199-4260-A072-4B03E204FE9A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E24-0020-4C49-BB35-260940D88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BAD0-D652-45B2-B327-92B3AF14B097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427B-2B1B-4ADE-8A53-595D7780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12C8-F58A-42B4-A966-375A42B64640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974C-A014-49A4-9FEA-A991BFF1A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9FBC-EA09-4A01-AC3D-81FFAA3F5F78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7F4A-D34C-4B5D-A368-5204113D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6AF6-69CE-473F-A0C4-12B0558A59DA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C12B-FD2C-4E93-BFE2-87EC50A2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24BF-0FBC-40EA-AA0B-5AB8981566D4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608C-F1BD-41EB-8E29-DFBB835FA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A812-8818-48A5-9C62-9091A7EF758F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1A61-3ABE-49D0-8334-185ED6B24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FFFF00"/>
            </a:gs>
            <a:gs pos="70000">
              <a:srgbClr val="FFC000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B2B989-3B4F-44B1-BF0F-93D01DC9158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C7345F0-D0DD-47F3-B5C2-366A26660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mf-quotBremenskie-muzykantyquot-Pesnya-Druzey(muzofon.co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Pionerskaya-pesnya-privivka(muzofon.com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Pesni-iz-mul_tikov-V-trave-sidel-kuznechik(muzofon.com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&#1048;osif-Kobzon-i-Viktor-Kohno-Mal_chishki-1969-muz-Arkadiya-Ostrovskogo---st-&#1048;gorya-Shaferana(muzofon.com)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Detskie-pesni-Pust_-vsegda-budet-solnce(muzofon.com)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Detskie-pesni-My-edemedemedem-v-dalekie-kraya(muzofon.com).mp3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Pesenka-krokodila-Geny-S-dnem-rozhdeniya33(muzofon.com).mp3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Detskie-pesni-Pesenka-L_venka-i-Cherepahi(muzofon.com).mp3" TargetMode="Externa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76;&#1072;&#1075;&#1086;&#1075;&#1080;&#1082;&#1072;%20&#1101;&#1082;&#1079;&#1072;&#1084;&#1077;&#1085;\Mf-quotGoluboy-vagonquot-Goluboy-vagon(muzofon.com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ttp://www.gluecksburg.de/uploads/pics/shutterstock_36219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Детям - о правах  и  обязанностях ребенка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FF99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2484438" y="1052513"/>
            <a:ext cx="100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CC33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3419475" y="5373688"/>
            <a:ext cx="252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11268" name="Picture 22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Рисунок8"/>
          <p:cNvPicPr>
            <a:picLocks noChangeAspect="1" noChangeArrowheads="1"/>
          </p:cNvPicPr>
          <p:nvPr/>
        </p:nvPicPr>
        <p:blipFill>
          <a:blip r:embed="rId3" cstate="print"/>
          <a:srcRect l="7500" t="34444" r="50833" b="25555"/>
          <a:stretch>
            <a:fillRect/>
          </a:stretch>
        </p:blipFill>
        <p:spPr bwMode="auto">
          <a:xfrm>
            <a:off x="0" y="0"/>
            <a:ext cx="3916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albums.foto.tut.by/userpics/y/i/1000050927/normal_poster229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752725"/>
            <a:ext cx="5486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f-quotBremenskie-muzykantyquot-Pesnya-Druz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6" name="Picture 8" descr="smile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643" y="99"/>
              <a:ext cx="151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2800" b="1">
                  <a:solidFill>
                    <a:srgbClr val="CC3300"/>
                  </a:solidFill>
                  <a:latin typeface="Calibri" pitchFamily="34" charset="0"/>
                </a:rPr>
                <a:t>«Прививка».</a:t>
              </a:r>
            </a:p>
            <a:p>
              <a:pPr eaLnBrk="1" hangingPunct="1"/>
              <a:endParaRPr lang="ru-RU" sz="2800" b="1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237" y="630"/>
              <a:ext cx="2661" cy="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>
                  <a:latin typeface="Calibri" pitchFamily="34" charset="0"/>
                </a:rPr>
                <a:t>Муз. М.Карминского, сл С.Михалкова.</a:t>
              </a:r>
            </a:p>
            <a:p>
              <a:pPr eaLnBrk="1" hangingPunct="1"/>
              <a:endParaRPr lang="ru-RU">
                <a:latin typeface="Calibri" pitchFamily="34" charset="0"/>
              </a:endParaRP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На прививку! Третий класс,</a:t>
              </a: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Третий класс, третий класс!</a:t>
              </a: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 вы слыхали? Это -  нас.</a:t>
              </a: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Это – нас, это – нас</a:t>
              </a: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Я уколов не боюсь!</a:t>
              </a: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Если надо – уколюсь!</a:t>
              </a: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На прививку вызывают,</a:t>
              </a:r>
            </a:p>
            <a:p>
              <a:pPr eaLnBrk="1" hangingPunct="1"/>
              <a:r>
                <a:rPr lang="ru-RU" sz="2000" b="1">
                  <a:solidFill>
                    <a:srgbClr val="CC3300"/>
                  </a:solidFill>
                  <a:latin typeface="Calibri" pitchFamily="34" charset="0"/>
                </a:rPr>
                <a:t>Братцы, нас!</a:t>
              </a:r>
            </a:p>
            <a:p>
              <a:pPr eaLnBrk="1" hangingPunct="1"/>
              <a:endParaRPr lang="ru-RU" sz="2000" b="1">
                <a:solidFill>
                  <a:srgbClr val="CC3300"/>
                </a:solidFill>
                <a:latin typeface="Calibri" pitchFamily="34" charset="0"/>
              </a:endParaRPr>
            </a:p>
            <a:p>
              <a:pPr eaLnBrk="1" hangingPunct="1"/>
              <a:r>
                <a:rPr lang="ru-RU">
                  <a:latin typeface="Calibri" pitchFamily="34" charset="0"/>
                </a:rPr>
                <a:t> </a:t>
              </a:r>
            </a:p>
          </p:txBody>
        </p:sp>
        <p:pic>
          <p:nvPicPr>
            <p:cNvPr id="13319" name="Picture 6" descr="Безимени-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527"/>
              <a:ext cx="2754" cy="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onerskaya-pesnya-privi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img0.liveinternet.ru/images/attach/c/4/84/527/84527050_large_39834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0868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438400" y="0"/>
            <a:ext cx="388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Кузнечик</a:t>
            </a:r>
          </a:p>
        </p:txBody>
      </p:sp>
      <p:pic>
        <p:nvPicPr>
          <p:cNvPr id="14340" name="Picture 14" descr="Рисунок12"/>
          <p:cNvPicPr>
            <a:picLocks noChangeAspect="1" noChangeArrowheads="1"/>
          </p:cNvPicPr>
          <p:nvPr/>
        </p:nvPicPr>
        <p:blipFill>
          <a:blip r:embed="rId4" cstate="print"/>
          <a:srcRect l="52499" t="34445" r="5000" b="33333"/>
          <a:stretch>
            <a:fillRect/>
          </a:stretch>
        </p:blipFill>
        <p:spPr bwMode="auto">
          <a:xfrm>
            <a:off x="0" y="4951413"/>
            <a:ext cx="33528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esni-iz-mul_tikov-V-trave-sidel-kuznechi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 descr="Рисунок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adm-ussuriisk.ru/files/news2/5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4700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http://www.photl.com/www3/photos/2010/01/10/1552/wm241106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144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http://img-fotki.yandex.ru/get/5704/shvicha67.10/0_4a687_cd448071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9600" y="4267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osif-Kobzon-i-Viktor-Kohno-Mal_chishki-1969-muz-Arkadiya-Ostrovskogo---st-Иgorya-Shaferan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0" name="Picture 21" descr="Рисунок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15" descr="Рисунок1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383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6" descr="http://www.preobragenie.info/wp-content/uploads/2012/11/mam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www.baby-shop24.ru/images/389644_400250813351766_2065968059_n.jpg"/>
          <p:cNvPicPr>
            <a:picLocks noChangeAspect="1" noChangeArrowheads="1"/>
          </p:cNvPicPr>
          <p:nvPr/>
        </p:nvPicPr>
        <p:blipFill>
          <a:blip r:embed="rId6" cstate="print"/>
          <a:srcRect l="21875" r="19531"/>
          <a:stretch>
            <a:fillRect/>
          </a:stretch>
        </p:blipFill>
        <p:spPr bwMode="auto">
          <a:xfrm>
            <a:off x="5857875" y="3352800"/>
            <a:ext cx="3286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etskie-pesni-Pust_-vsegda-budet-solnc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 descr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etskie-pesni-My-edemedemedem-v-dalekie-kr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esenka-krokodila-Geny-S-dnem-rozhdeniya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Рисунок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etskie-pesni-Pesenka-L_venka-i-Cherepah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Рисунок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pic.powertracker.org/relwiz/48712/10111112125848712_f2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47799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http://img-kiev.fotki.yandex.ru/get/8/mishkan832.4/0_2fc0_6776c919_XL.jpg"/>
          <p:cNvPicPr>
            <a:picLocks noChangeAspect="1" noChangeArrowheads="1"/>
          </p:cNvPicPr>
          <p:nvPr/>
        </p:nvPicPr>
        <p:blipFill>
          <a:blip r:embed="rId5" cstate="print"/>
          <a:srcRect l="1724"/>
          <a:stretch>
            <a:fillRect/>
          </a:stretch>
        </p:blipFill>
        <p:spPr bwMode="auto">
          <a:xfrm>
            <a:off x="4800600" y="3962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f-quotGoluboy-vagonquot-Goluboy-vago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Обязанности и права, ты должен знать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Как дважды - два.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наш, бурный, XXI век, культурный,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Здравый человек осмыслить должен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Для чего он на Земле живёт давно.</a:t>
            </a: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Давай представим, ты растёшь…</a:t>
            </a:r>
          </a:p>
          <a:p>
            <a:pPr algn="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Учиться лет с шести пойдёшь</a:t>
            </a:r>
          </a:p>
          <a:p>
            <a:pPr algn="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Окончишь, скажем, ты Лицей,</a:t>
            </a:r>
          </a:p>
          <a:p>
            <a:pPr algn="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Перед тобою сто путей</a:t>
            </a:r>
          </a:p>
          <a:p>
            <a:pPr algn="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И право чем тебе заняться,</a:t>
            </a:r>
          </a:p>
          <a:p>
            <a:pPr algn="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Ты сможешь выбрать постараться.</a:t>
            </a:r>
          </a:p>
          <a:p>
            <a:pPr eaLnBrk="1" hangingPunct="1"/>
            <a:endParaRPr lang="ru-RU" smtClean="0"/>
          </a:p>
        </p:txBody>
      </p:sp>
      <p:pic>
        <p:nvPicPr>
          <p:cNvPr id="3075" name="Picture 8" descr="http://www.rastut-goda.ru/images/stories/flexicontent/l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762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http://cs310429.vk.me/v310429266/3bb5/rcXRqGRCxJ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371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Рисунок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880" y="2590800"/>
            <a:ext cx="8003538" cy="92333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786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eaLnBrk="1" hangingPunct="1">
              <a:defRPr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indent="342900" eaLnBrk="1" hangingPunct="1">
              <a:defRPr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indent="342900" eaLnBrk="1" hangingPunct="1">
              <a:defRPr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indent="342900"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342900" algn="ctr" eaLnBrk="1" hangingPunct="1">
              <a:defRPr/>
            </a:pP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защитить свои вам права?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9" name="Рисунок 2" descr="j0428113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23574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686675" cy="2900363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</a:rPr>
              <a:t>Конституция -  </a:t>
            </a:r>
            <a:r>
              <a:rPr lang="ru-RU" sz="4800" smtClean="0">
                <a:solidFill>
                  <a:srgbClr val="7030A0"/>
                </a:solidFill>
              </a:rPr>
              <a:t>основной  закон  страны</a:t>
            </a:r>
          </a:p>
        </p:txBody>
      </p:sp>
      <p:pic>
        <p:nvPicPr>
          <p:cNvPr id="5123" name="Рисунок 3" descr="j035441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5072063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ttp://positime.ru/uploads/2013/10/skoro-konstitucii-rossii-ispolnitsya-20-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194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63"/>
            <a:ext cx="914400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phvgimn.samar.rusobr.ru/images/zak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138" y="3886200"/>
            <a:ext cx="5213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81000" y="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Конвенция – это международный договор (соглашение), содержащий перечень прав.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2" descr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419600" y="381000"/>
            <a:ext cx="41148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Маленький помощник</a:t>
            </a:r>
            <a:endParaRPr lang="ru-RU"/>
          </a:p>
          <a:p>
            <a:r>
              <a:rPr lang="ru-RU"/>
              <a:t> </a:t>
            </a:r>
          </a:p>
          <a:p>
            <a:r>
              <a:rPr lang="ru-RU"/>
              <a:t>Мыть посуду я люблю, </a:t>
            </a:r>
          </a:p>
          <a:p>
            <a:r>
              <a:rPr lang="ru-RU"/>
              <a:t>Никому не уступлю! </a:t>
            </a:r>
          </a:p>
          <a:p>
            <a:r>
              <a:rPr lang="ru-RU"/>
              <a:t>Щёткой с мылом отмываю, </a:t>
            </a:r>
          </a:p>
          <a:p>
            <a:r>
              <a:rPr lang="ru-RU"/>
              <a:t>Во всё горло распеваю:</a:t>
            </a:r>
          </a:p>
          <a:p>
            <a:r>
              <a:rPr lang="ru-RU"/>
              <a:t>«Тарелки, тарелки, </a:t>
            </a:r>
          </a:p>
          <a:p>
            <a:r>
              <a:rPr lang="ru-RU"/>
              <a:t>Глубокие, мелкие,</a:t>
            </a:r>
          </a:p>
          <a:p>
            <a:r>
              <a:rPr lang="ru-RU"/>
              <a:t>Вы у меня заблестите, </a:t>
            </a:r>
          </a:p>
          <a:p>
            <a:r>
              <a:rPr lang="ru-RU"/>
              <a:t>Тарелки!»</a:t>
            </a:r>
          </a:p>
          <a:p>
            <a:r>
              <a:rPr lang="ru-RU"/>
              <a:t>Не пойду гулять, покуда</a:t>
            </a:r>
          </a:p>
          <a:p>
            <a:r>
              <a:rPr lang="ru-RU"/>
              <a:t>Не просушится посуда. </a:t>
            </a:r>
          </a:p>
          <a:p>
            <a:r>
              <a:rPr lang="ru-RU"/>
              <a:t>Вытираю и пою, </a:t>
            </a:r>
          </a:p>
          <a:p>
            <a:r>
              <a:rPr lang="ru-RU"/>
              <a:t>Слушай песенку мою:</a:t>
            </a:r>
          </a:p>
          <a:p>
            <a:r>
              <a:rPr lang="ru-RU"/>
              <a:t>«Тарелки, тарелки, </a:t>
            </a:r>
          </a:p>
          <a:p>
            <a:r>
              <a:rPr lang="ru-RU"/>
              <a:t>Глубокие, мелкие, </a:t>
            </a:r>
          </a:p>
          <a:p>
            <a:r>
              <a:rPr lang="ru-RU"/>
              <a:t>Станьте из мокрых сухими, </a:t>
            </a:r>
          </a:p>
          <a:p>
            <a:r>
              <a:rPr lang="ru-RU"/>
              <a:t>Тарелки!»</a:t>
            </a:r>
          </a:p>
          <a:p>
            <a:r>
              <a:rPr lang="ru-RU"/>
              <a:t>Наконец! Довёл до блеска! </a:t>
            </a:r>
          </a:p>
          <a:p>
            <a:r>
              <a:rPr lang="ru-RU"/>
              <a:t>В шкаф, посуда, марш на место! </a:t>
            </a:r>
          </a:p>
          <a:p>
            <a:r>
              <a:rPr lang="ru-RU"/>
              <a:t>Мыть тарелки САМ люблю, </a:t>
            </a:r>
          </a:p>
          <a:p>
            <a:r>
              <a:rPr lang="ru-RU"/>
              <a:t>Никому не уступлю!</a:t>
            </a:r>
          </a:p>
        </p:txBody>
      </p:sp>
      <p:pic>
        <p:nvPicPr>
          <p:cNvPr id="10243" name="Picture 2" descr="http://papinsait.ru/images/12354689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3368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169</Words>
  <Application>Microsoft Office PowerPoint</Application>
  <PresentationFormat>Экран (4:3)</PresentationFormat>
  <Paragraphs>70</Paragraphs>
  <Slides>21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Конституция -  основной  закон  страны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27</cp:revision>
  <dcterms:modified xsi:type="dcterms:W3CDTF">2014-06-17T08:02:07Z</dcterms:modified>
</cp:coreProperties>
</file>