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4" r:id="rId2"/>
    <p:sldId id="304" r:id="rId3"/>
    <p:sldId id="305" r:id="rId4"/>
    <p:sldId id="306" r:id="rId5"/>
    <p:sldId id="279" r:id="rId6"/>
    <p:sldId id="307" r:id="rId7"/>
    <p:sldId id="329" r:id="rId8"/>
    <p:sldId id="298" r:id="rId9"/>
    <p:sldId id="330" r:id="rId10"/>
    <p:sldId id="328" r:id="rId11"/>
    <p:sldId id="331" r:id="rId12"/>
    <p:sldId id="333" r:id="rId13"/>
    <p:sldId id="334" r:id="rId14"/>
    <p:sldId id="337" r:id="rId15"/>
    <p:sldId id="335" r:id="rId16"/>
    <p:sldId id="338" r:id="rId17"/>
    <p:sldId id="336" r:id="rId18"/>
    <p:sldId id="340" r:id="rId19"/>
    <p:sldId id="339" r:id="rId20"/>
    <p:sldId id="332" r:id="rId21"/>
    <p:sldId id="260" r:id="rId22"/>
    <p:sldId id="292" r:id="rId23"/>
    <p:sldId id="342" r:id="rId24"/>
    <p:sldId id="343" r:id="rId25"/>
    <p:sldId id="344" r:id="rId26"/>
    <p:sldId id="345" r:id="rId27"/>
    <p:sldId id="346" r:id="rId28"/>
    <p:sldId id="347" r:id="rId29"/>
    <p:sldId id="299" r:id="rId30"/>
    <p:sldId id="348" r:id="rId31"/>
    <p:sldId id="325" r:id="rId32"/>
    <p:sldId id="327" r:id="rId33"/>
    <p:sldId id="341" r:id="rId34"/>
    <p:sldId id="35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50688"/>
    <a:srgbClr val="800000"/>
    <a:srgbClr val="006600"/>
    <a:srgbClr val="FFFFFF"/>
    <a:srgbClr val="3366FF"/>
    <a:srgbClr val="F8F8F8"/>
    <a:srgbClr val="E2D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9F838-76C5-44CD-B6E8-F591357408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082DC-04AC-4AC5-AA87-81A8F1E53850}">
      <dgm:prSet phldrT="[Текст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 dirty="0"/>
        </a:p>
      </dgm:t>
    </dgm:pt>
    <dgm:pt modelId="{AEC7CF0F-822A-4E82-95B4-948E0A630485}" type="parTrans" cxnId="{341D3FFE-0C6F-46C0-90A1-33A2AD639C41}">
      <dgm:prSet/>
      <dgm:spPr/>
      <dgm:t>
        <a:bodyPr/>
        <a:lstStyle/>
        <a:p>
          <a:endParaRPr lang="ru-RU"/>
        </a:p>
      </dgm:t>
    </dgm:pt>
    <dgm:pt modelId="{19ECF03E-8FCD-4D10-96DD-68D9DBAD9660}" type="sibTrans" cxnId="{341D3FFE-0C6F-46C0-90A1-33A2AD639C41}">
      <dgm:prSet/>
      <dgm:spPr/>
      <dgm:t>
        <a:bodyPr/>
        <a:lstStyle/>
        <a:p>
          <a:endParaRPr lang="ru-RU"/>
        </a:p>
      </dgm:t>
    </dgm:pt>
    <dgm:pt modelId="{64A3E3A2-8D7F-4768-BE5A-BB13F666CDCE}">
      <dgm:prSet phldrT="[Текст]"/>
      <dgm:spPr/>
      <dgm:t>
        <a:bodyPr/>
        <a:lstStyle/>
        <a:p>
          <a:r>
            <a:rPr lang="ru-RU" dirty="0" smtClean="0"/>
            <a:t>Любящий свой город, свою страну, знающий свои традиции</a:t>
          </a:r>
          <a:endParaRPr lang="ru-RU" dirty="0"/>
        </a:p>
      </dgm:t>
    </dgm:pt>
    <dgm:pt modelId="{5A0C4347-A9B3-44BC-AD3C-06C326F2C5B7}" type="parTrans" cxnId="{9965CA16-8996-4CA2-BB24-FA3E78DECA1A}">
      <dgm:prSet/>
      <dgm:spPr/>
      <dgm:t>
        <a:bodyPr/>
        <a:lstStyle/>
        <a:p>
          <a:endParaRPr lang="ru-RU"/>
        </a:p>
      </dgm:t>
    </dgm:pt>
    <dgm:pt modelId="{5703ADB5-3F2D-4B34-B1BE-033A1DEF4B26}" type="sibTrans" cxnId="{9965CA16-8996-4CA2-BB24-FA3E78DECA1A}">
      <dgm:prSet/>
      <dgm:spPr/>
      <dgm:t>
        <a:bodyPr/>
        <a:lstStyle/>
        <a:p>
          <a:endParaRPr lang="ru-RU"/>
        </a:p>
      </dgm:t>
    </dgm:pt>
    <dgm:pt modelId="{4103B642-7F01-4311-8DDC-1D539016D967}">
      <dgm:prSet phldrT="[Текст]"/>
      <dgm:spPr/>
      <dgm:t>
        <a:bodyPr/>
        <a:lstStyle/>
        <a:p>
          <a:r>
            <a:rPr lang="ru-RU" dirty="0" smtClean="0"/>
            <a:t>Толерантный, проявляющий инициативу</a:t>
          </a:r>
          <a:endParaRPr lang="ru-RU" dirty="0"/>
        </a:p>
      </dgm:t>
    </dgm:pt>
    <dgm:pt modelId="{8E87B0EB-9B2E-4D65-9BAF-ACD71E65C126}" type="parTrans" cxnId="{79FC5CA9-4584-4CFE-ACAB-5721139A233E}">
      <dgm:prSet/>
      <dgm:spPr/>
      <dgm:t>
        <a:bodyPr/>
        <a:lstStyle/>
        <a:p>
          <a:endParaRPr lang="ru-RU"/>
        </a:p>
      </dgm:t>
    </dgm:pt>
    <dgm:pt modelId="{F0236B8B-3E68-49EA-A931-9565F0A3CFEF}" type="sibTrans" cxnId="{79FC5CA9-4584-4CFE-ACAB-5721139A233E}">
      <dgm:prSet/>
      <dgm:spPr/>
      <dgm:t>
        <a:bodyPr/>
        <a:lstStyle/>
        <a:p>
          <a:endParaRPr lang="ru-RU"/>
        </a:p>
      </dgm:t>
    </dgm:pt>
    <dgm:pt modelId="{8D183C81-BF1F-4968-B611-3F74F621AEB5}">
      <dgm:prSet phldrT="[Текст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 dirty="0"/>
        </a:p>
      </dgm:t>
    </dgm:pt>
    <dgm:pt modelId="{8A9C72A1-1F3F-4F5C-82A1-1C09648BF9D6}" type="parTrans" cxnId="{D30CD199-0BC2-487B-8195-D293BE84C0B2}">
      <dgm:prSet/>
      <dgm:spPr/>
      <dgm:t>
        <a:bodyPr/>
        <a:lstStyle/>
        <a:p>
          <a:endParaRPr lang="ru-RU"/>
        </a:p>
      </dgm:t>
    </dgm:pt>
    <dgm:pt modelId="{CDA0258F-A3C2-49AF-8FF4-7175F51C61BE}" type="sibTrans" cxnId="{D30CD199-0BC2-487B-8195-D293BE84C0B2}">
      <dgm:prSet/>
      <dgm:spPr/>
      <dgm:t>
        <a:bodyPr/>
        <a:lstStyle/>
        <a:p>
          <a:endParaRPr lang="ru-RU"/>
        </a:p>
      </dgm:t>
    </dgm:pt>
    <dgm:pt modelId="{8D44A44D-9635-4CAB-9CB7-7401A14C899F}">
      <dgm:prSet phldrT="[Текст]"/>
      <dgm:spPr/>
      <dgm:t>
        <a:bodyPr/>
        <a:lstStyle/>
        <a:p>
          <a:r>
            <a:rPr lang="ru-RU" dirty="0" smtClean="0"/>
            <a:t>Умеющий трудиться</a:t>
          </a:r>
          <a:endParaRPr lang="ru-RU" dirty="0"/>
        </a:p>
      </dgm:t>
    </dgm:pt>
    <dgm:pt modelId="{43E12E8B-96B9-4DD2-A38D-FC7361A31D04}" type="parTrans" cxnId="{9685AA41-8F46-45E3-B067-84C425838A79}">
      <dgm:prSet/>
      <dgm:spPr/>
      <dgm:t>
        <a:bodyPr/>
        <a:lstStyle/>
        <a:p>
          <a:endParaRPr lang="ru-RU"/>
        </a:p>
      </dgm:t>
    </dgm:pt>
    <dgm:pt modelId="{0367D436-65FB-4AF6-A30B-659F3F082E9E}" type="sibTrans" cxnId="{9685AA41-8F46-45E3-B067-84C425838A79}">
      <dgm:prSet/>
      <dgm:spPr/>
      <dgm:t>
        <a:bodyPr/>
        <a:lstStyle/>
        <a:p>
          <a:endParaRPr lang="ru-RU"/>
        </a:p>
      </dgm:t>
    </dgm:pt>
    <dgm:pt modelId="{96D43934-283A-47DC-BEE7-D5B0B6A16300}">
      <dgm:prSet phldrT="[Текст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 dirty="0"/>
        </a:p>
      </dgm:t>
    </dgm:pt>
    <dgm:pt modelId="{7066DF59-BAD5-47F0-8FD5-B691B49220A5}" type="sibTrans" cxnId="{FC628207-276D-429E-B031-5085E6E3799D}">
      <dgm:prSet/>
      <dgm:spPr/>
      <dgm:t>
        <a:bodyPr/>
        <a:lstStyle/>
        <a:p>
          <a:endParaRPr lang="ru-RU"/>
        </a:p>
      </dgm:t>
    </dgm:pt>
    <dgm:pt modelId="{31564F58-9589-48E1-A59F-0D6A92DFE1D8}" type="parTrans" cxnId="{FC628207-276D-429E-B031-5085E6E3799D}">
      <dgm:prSet/>
      <dgm:spPr/>
      <dgm:t>
        <a:bodyPr/>
        <a:lstStyle/>
        <a:p>
          <a:endParaRPr lang="ru-RU"/>
        </a:p>
      </dgm:t>
    </dgm:pt>
    <dgm:pt modelId="{449C1BAC-FB5F-4E1C-B3B0-B09FC15A88C8}" type="pres">
      <dgm:prSet presAssocID="{7C59F838-76C5-44CD-B6E8-F591357408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BB1BD3-628B-40FA-9BB2-0E5EF6DA4126}" type="pres">
      <dgm:prSet presAssocID="{579082DC-04AC-4AC5-AA87-81A8F1E53850}" presName="linNode" presStyleCnt="0"/>
      <dgm:spPr/>
    </dgm:pt>
    <dgm:pt modelId="{F3B741FE-997F-4E51-9EAD-F458C94F567B}" type="pres">
      <dgm:prSet presAssocID="{579082DC-04AC-4AC5-AA87-81A8F1E53850}" presName="parentShp" presStyleLbl="node1" presStyleIdx="0" presStyleCnt="3" custFlipHor="1" custScaleX="29126" custLinFactNeighborX="-2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12286-1922-42EC-9286-9E3EC5BEF9B8}" type="pres">
      <dgm:prSet presAssocID="{579082DC-04AC-4AC5-AA87-81A8F1E53850}" presName="childShp" presStyleLbl="bgAccFollowNode1" presStyleIdx="0" presStyleCnt="3" custScaleX="14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302BE-8AB0-4630-8A99-D046DDFD88C4}" type="pres">
      <dgm:prSet presAssocID="{19ECF03E-8FCD-4D10-96DD-68D9DBAD9660}" presName="spacing" presStyleCnt="0"/>
      <dgm:spPr/>
    </dgm:pt>
    <dgm:pt modelId="{14C5C5B8-AF54-4E30-9547-E4B4EFF4DEBB}" type="pres">
      <dgm:prSet presAssocID="{96D43934-283A-47DC-BEE7-D5B0B6A16300}" presName="linNode" presStyleCnt="0"/>
      <dgm:spPr/>
    </dgm:pt>
    <dgm:pt modelId="{289A3BD3-F8BD-41D2-922F-3529CE8BBF6F}" type="pres">
      <dgm:prSet presAssocID="{96D43934-283A-47DC-BEE7-D5B0B6A16300}" presName="parentShp" presStyleLbl="node1" presStyleIdx="1" presStyleCnt="3" custFlipHor="1" custScaleX="29126" custLinFactNeighborX="-23625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C5302-B296-45E8-B223-8378E3CF0825}" type="pres">
      <dgm:prSet presAssocID="{96D43934-283A-47DC-BEE7-D5B0B6A16300}" presName="childShp" presStyleLbl="bgAccFollowNode1" presStyleIdx="1" presStyleCnt="3" custScaleX="138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27460-70F6-473D-B788-04F13FB76927}" type="pres">
      <dgm:prSet presAssocID="{7066DF59-BAD5-47F0-8FD5-B691B49220A5}" presName="spacing" presStyleCnt="0"/>
      <dgm:spPr/>
    </dgm:pt>
    <dgm:pt modelId="{667FE9A1-F52E-403C-BB3D-9EBA3C613D90}" type="pres">
      <dgm:prSet presAssocID="{8D183C81-BF1F-4968-B611-3F74F621AEB5}" presName="linNode" presStyleCnt="0"/>
      <dgm:spPr/>
    </dgm:pt>
    <dgm:pt modelId="{AFE9DFD3-0742-4969-AC9E-43E1604B39EB}" type="pres">
      <dgm:prSet presAssocID="{8D183C81-BF1F-4968-B611-3F74F621AEB5}" presName="parentShp" presStyleLbl="node1" presStyleIdx="2" presStyleCnt="3" custScaleX="29936" custLinFactNeighborX="-23355" custLinFactNeighborY="-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0D02-953E-4305-9B67-F513ECE08102}" type="pres">
      <dgm:prSet presAssocID="{8D183C81-BF1F-4968-B611-3F74F621AEB5}" presName="childShp" presStyleLbl="bgAccFollowNode1" presStyleIdx="2" presStyleCnt="3" custScaleX="13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5CA16-8996-4CA2-BB24-FA3E78DECA1A}" srcId="{579082DC-04AC-4AC5-AA87-81A8F1E53850}" destId="{64A3E3A2-8D7F-4768-BE5A-BB13F666CDCE}" srcOrd="0" destOrd="0" parTransId="{5A0C4347-A9B3-44BC-AD3C-06C326F2C5B7}" sibTransId="{5703ADB5-3F2D-4B34-B1BE-033A1DEF4B26}"/>
    <dgm:cxn modelId="{63C5610B-94CD-4DBA-9695-EB69B52B1896}" type="presOf" srcId="{8D44A44D-9635-4CAB-9CB7-7401A14C899F}" destId="{BD860D02-953E-4305-9B67-F513ECE08102}" srcOrd="0" destOrd="0" presId="urn:microsoft.com/office/officeart/2005/8/layout/vList6"/>
    <dgm:cxn modelId="{341D3FFE-0C6F-46C0-90A1-33A2AD639C41}" srcId="{7C59F838-76C5-44CD-B6E8-F59135740858}" destId="{579082DC-04AC-4AC5-AA87-81A8F1E53850}" srcOrd="0" destOrd="0" parTransId="{AEC7CF0F-822A-4E82-95B4-948E0A630485}" sibTransId="{19ECF03E-8FCD-4D10-96DD-68D9DBAD9660}"/>
    <dgm:cxn modelId="{C1FE46C1-7E51-4C2D-B12A-D660FCF76081}" type="presOf" srcId="{579082DC-04AC-4AC5-AA87-81A8F1E53850}" destId="{F3B741FE-997F-4E51-9EAD-F458C94F567B}" srcOrd="0" destOrd="0" presId="urn:microsoft.com/office/officeart/2005/8/layout/vList6"/>
    <dgm:cxn modelId="{91765EB4-453E-4B05-8FC6-BF9B7E19AE40}" type="presOf" srcId="{4103B642-7F01-4311-8DDC-1D539016D967}" destId="{E2EC5302-B296-45E8-B223-8378E3CF0825}" srcOrd="0" destOrd="0" presId="urn:microsoft.com/office/officeart/2005/8/layout/vList6"/>
    <dgm:cxn modelId="{79FC5CA9-4584-4CFE-ACAB-5721139A233E}" srcId="{96D43934-283A-47DC-BEE7-D5B0B6A16300}" destId="{4103B642-7F01-4311-8DDC-1D539016D967}" srcOrd="0" destOrd="0" parTransId="{8E87B0EB-9B2E-4D65-9BAF-ACD71E65C126}" sibTransId="{F0236B8B-3E68-49EA-A931-9565F0A3CFEF}"/>
    <dgm:cxn modelId="{9685AA41-8F46-45E3-B067-84C425838A79}" srcId="{8D183C81-BF1F-4968-B611-3F74F621AEB5}" destId="{8D44A44D-9635-4CAB-9CB7-7401A14C899F}" srcOrd="0" destOrd="0" parTransId="{43E12E8B-96B9-4DD2-A38D-FC7361A31D04}" sibTransId="{0367D436-65FB-4AF6-A30B-659F3F082E9E}"/>
    <dgm:cxn modelId="{D30CD199-0BC2-487B-8195-D293BE84C0B2}" srcId="{7C59F838-76C5-44CD-B6E8-F59135740858}" destId="{8D183C81-BF1F-4968-B611-3F74F621AEB5}" srcOrd="2" destOrd="0" parTransId="{8A9C72A1-1F3F-4F5C-82A1-1C09648BF9D6}" sibTransId="{CDA0258F-A3C2-49AF-8FF4-7175F51C61BE}"/>
    <dgm:cxn modelId="{ADC28646-4AE6-4EE5-9899-090B42DCFFB0}" type="presOf" srcId="{7C59F838-76C5-44CD-B6E8-F59135740858}" destId="{449C1BAC-FB5F-4E1C-B3B0-B09FC15A88C8}" srcOrd="0" destOrd="0" presId="urn:microsoft.com/office/officeart/2005/8/layout/vList6"/>
    <dgm:cxn modelId="{FC628207-276D-429E-B031-5085E6E3799D}" srcId="{7C59F838-76C5-44CD-B6E8-F59135740858}" destId="{96D43934-283A-47DC-BEE7-D5B0B6A16300}" srcOrd="1" destOrd="0" parTransId="{31564F58-9589-48E1-A59F-0D6A92DFE1D8}" sibTransId="{7066DF59-BAD5-47F0-8FD5-B691B49220A5}"/>
    <dgm:cxn modelId="{EDA847CB-50DE-4D44-9F52-5C92AC9BBEBC}" type="presOf" srcId="{96D43934-283A-47DC-BEE7-D5B0B6A16300}" destId="{289A3BD3-F8BD-41D2-922F-3529CE8BBF6F}" srcOrd="0" destOrd="0" presId="urn:microsoft.com/office/officeart/2005/8/layout/vList6"/>
    <dgm:cxn modelId="{4C448136-0896-4EB5-988F-52E260113464}" type="presOf" srcId="{8D183C81-BF1F-4968-B611-3F74F621AEB5}" destId="{AFE9DFD3-0742-4969-AC9E-43E1604B39EB}" srcOrd="0" destOrd="0" presId="urn:microsoft.com/office/officeart/2005/8/layout/vList6"/>
    <dgm:cxn modelId="{8FE438CD-795D-4379-92E0-87E75CC63695}" type="presOf" srcId="{64A3E3A2-8D7F-4768-BE5A-BB13F666CDCE}" destId="{45F12286-1922-42EC-9286-9E3EC5BEF9B8}" srcOrd="0" destOrd="0" presId="urn:microsoft.com/office/officeart/2005/8/layout/vList6"/>
    <dgm:cxn modelId="{20F9B91C-05E7-4FFA-9453-61242E56D567}" type="presParOf" srcId="{449C1BAC-FB5F-4E1C-B3B0-B09FC15A88C8}" destId="{00BB1BD3-628B-40FA-9BB2-0E5EF6DA4126}" srcOrd="0" destOrd="0" presId="urn:microsoft.com/office/officeart/2005/8/layout/vList6"/>
    <dgm:cxn modelId="{75FB919A-805A-439C-9402-E1B70D00CB64}" type="presParOf" srcId="{00BB1BD3-628B-40FA-9BB2-0E5EF6DA4126}" destId="{F3B741FE-997F-4E51-9EAD-F458C94F567B}" srcOrd="0" destOrd="0" presId="urn:microsoft.com/office/officeart/2005/8/layout/vList6"/>
    <dgm:cxn modelId="{49CFAB00-B9A5-44A2-AAF9-FDFDA47A2628}" type="presParOf" srcId="{00BB1BD3-628B-40FA-9BB2-0E5EF6DA4126}" destId="{45F12286-1922-42EC-9286-9E3EC5BEF9B8}" srcOrd="1" destOrd="0" presId="urn:microsoft.com/office/officeart/2005/8/layout/vList6"/>
    <dgm:cxn modelId="{9811639C-A382-4165-8C5D-54E63FEADE74}" type="presParOf" srcId="{449C1BAC-FB5F-4E1C-B3B0-B09FC15A88C8}" destId="{D87302BE-8AB0-4630-8A99-D046DDFD88C4}" srcOrd="1" destOrd="0" presId="urn:microsoft.com/office/officeart/2005/8/layout/vList6"/>
    <dgm:cxn modelId="{B482C078-78DD-4F7F-813B-3E35BDE85051}" type="presParOf" srcId="{449C1BAC-FB5F-4E1C-B3B0-B09FC15A88C8}" destId="{14C5C5B8-AF54-4E30-9547-E4B4EFF4DEBB}" srcOrd="2" destOrd="0" presId="urn:microsoft.com/office/officeart/2005/8/layout/vList6"/>
    <dgm:cxn modelId="{42CCC446-9F31-4CC0-A7AC-E3099744CB14}" type="presParOf" srcId="{14C5C5B8-AF54-4E30-9547-E4B4EFF4DEBB}" destId="{289A3BD3-F8BD-41D2-922F-3529CE8BBF6F}" srcOrd="0" destOrd="0" presId="urn:microsoft.com/office/officeart/2005/8/layout/vList6"/>
    <dgm:cxn modelId="{D853641A-3189-4666-946A-3814BD20E0D2}" type="presParOf" srcId="{14C5C5B8-AF54-4E30-9547-E4B4EFF4DEBB}" destId="{E2EC5302-B296-45E8-B223-8378E3CF0825}" srcOrd="1" destOrd="0" presId="urn:microsoft.com/office/officeart/2005/8/layout/vList6"/>
    <dgm:cxn modelId="{42B647E3-261C-4A4A-AB4A-A6B03F591F56}" type="presParOf" srcId="{449C1BAC-FB5F-4E1C-B3B0-B09FC15A88C8}" destId="{2C727460-70F6-473D-B788-04F13FB76927}" srcOrd="3" destOrd="0" presId="urn:microsoft.com/office/officeart/2005/8/layout/vList6"/>
    <dgm:cxn modelId="{502244B8-B032-4F31-8E4A-B5FE9B10FA09}" type="presParOf" srcId="{449C1BAC-FB5F-4E1C-B3B0-B09FC15A88C8}" destId="{667FE9A1-F52E-403C-BB3D-9EBA3C613D90}" srcOrd="4" destOrd="0" presId="urn:microsoft.com/office/officeart/2005/8/layout/vList6"/>
    <dgm:cxn modelId="{72274E27-772F-486A-925E-FC18647DD0AB}" type="presParOf" srcId="{667FE9A1-F52E-403C-BB3D-9EBA3C613D90}" destId="{AFE9DFD3-0742-4969-AC9E-43E1604B39EB}" srcOrd="0" destOrd="0" presId="urn:microsoft.com/office/officeart/2005/8/layout/vList6"/>
    <dgm:cxn modelId="{CC792AA8-D05D-4CBC-B4F2-A7D97EA44D6C}" type="presParOf" srcId="{667FE9A1-F52E-403C-BB3D-9EBA3C613D90}" destId="{BD860D02-953E-4305-9B67-F513ECE081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9F838-76C5-44CD-B6E8-F591357408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082DC-04AC-4AC5-AA87-81A8F1E53850}">
      <dgm:prSet phldrT="[Текст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 dirty="0"/>
        </a:p>
      </dgm:t>
    </dgm:pt>
    <dgm:pt modelId="{AEC7CF0F-822A-4E82-95B4-948E0A630485}" type="parTrans" cxnId="{341D3FFE-0C6F-46C0-90A1-33A2AD639C41}">
      <dgm:prSet/>
      <dgm:spPr/>
      <dgm:t>
        <a:bodyPr/>
        <a:lstStyle/>
        <a:p>
          <a:endParaRPr lang="ru-RU"/>
        </a:p>
      </dgm:t>
    </dgm:pt>
    <dgm:pt modelId="{19ECF03E-8FCD-4D10-96DD-68D9DBAD9660}" type="sibTrans" cxnId="{341D3FFE-0C6F-46C0-90A1-33A2AD639C41}">
      <dgm:prSet/>
      <dgm:spPr/>
      <dgm:t>
        <a:bodyPr/>
        <a:lstStyle/>
        <a:p>
          <a:endParaRPr lang="ru-RU"/>
        </a:p>
      </dgm:t>
    </dgm:pt>
    <dgm:pt modelId="{64A3E3A2-8D7F-4768-BE5A-BB13F666CDCE}">
      <dgm:prSet phldrT="[Текст]"/>
      <dgm:spPr/>
      <dgm:t>
        <a:bodyPr/>
        <a:lstStyle/>
        <a:p>
          <a:r>
            <a:rPr lang="ru-RU" dirty="0" smtClean="0"/>
            <a:t>Способный к самоанализу</a:t>
          </a:r>
          <a:endParaRPr lang="ru-RU" dirty="0"/>
        </a:p>
      </dgm:t>
    </dgm:pt>
    <dgm:pt modelId="{5A0C4347-A9B3-44BC-AD3C-06C326F2C5B7}" type="parTrans" cxnId="{9965CA16-8996-4CA2-BB24-FA3E78DECA1A}">
      <dgm:prSet/>
      <dgm:spPr/>
      <dgm:t>
        <a:bodyPr/>
        <a:lstStyle/>
        <a:p>
          <a:endParaRPr lang="ru-RU"/>
        </a:p>
      </dgm:t>
    </dgm:pt>
    <dgm:pt modelId="{5703ADB5-3F2D-4B34-B1BE-033A1DEF4B26}" type="sibTrans" cxnId="{9965CA16-8996-4CA2-BB24-FA3E78DECA1A}">
      <dgm:prSet/>
      <dgm:spPr/>
      <dgm:t>
        <a:bodyPr/>
        <a:lstStyle/>
        <a:p>
          <a:endParaRPr lang="ru-RU"/>
        </a:p>
      </dgm:t>
    </dgm:pt>
    <dgm:pt modelId="{4103B642-7F01-4311-8DDC-1D539016D967}">
      <dgm:prSet phldrT="[Текст]"/>
      <dgm:spPr/>
      <dgm:t>
        <a:bodyPr/>
        <a:lstStyle/>
        <a:p>
          <a:r>
            <a:rPr lang="ru-RU" dirty="0" smtClean="0"/>
            <a:t>Активный проводник здорового образа жизни</a:t>
          </a:r>
          <a:endParaRPr lang="ru-RU" dirty="0"/>
        </a:p>
      </dgm:t>
    </dgm:pt>
    <dgm:pt modelId="{8E87B0EB-9B2E-4D65-9BAF-ACD71E65C126}" type="parTrans" cxnId="{79FC5CA9-4584-4CFE-ACAB-5721139A233E}">
      <dgm:prSet/>
      <dgm:spPr/>
      <dgm:t>
        <a:bodyPr/>
        <a:lstStyle/>
        <a:p>
          <a:endParaRPr lang="ru-RU"/>
        </a:p>
      </dgm:t>
    </dgm:pt>
    <dgm:pt modelId="{F0236B8B-3E68-49EA-A931-9565F0A3CFEF}" type="sibTrans" cxnId="{79FC5CA9-4584-4CFE-ACAB-5721139A233E}">
      <dgm:prSet/>
      <dgm:spPr/>
      <dgm:t>
        <a:bodyPr/>
        <a:lstStyle/>
        <a:p>
          <a:endParaRPr lang="ru-RU"/>
        </a:p>
      </dgm:t>
    </dgm:pt>
    <dgm:pt modelId="{8D183C81-BF1F-4968-B611-3F74F621AEB5}">
      <dgm:prSet phldrT="[Текст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 dirty="0"/>
        </a:p>
      </dgm:t>
    </dgm:pt>
    <dgm:pt modelId="{8A9C72A1-1F3F-4F5C-82A1-1C09648BF9D6}" type="parTrans" cxnId="{D30CD199-0BC2-487B-8195-D293BE84C0B2}">
      <dgm:prSet/>
      <dgm:spPr/>
      <dgm:t>
        <a:bodyPr/>
        <a:lstStyle/>
        <a:p>
          <a:endParaRPr lang="ru-RU"/>
        </a:p>
      </dgm:t>
    </dgm:pt>
    <dgm:pt modelId="{CDA0258F-A3C2-49AF-8FF4-7175F51C61BE}" type="sibTrans" cxnId="{D30CD199-0BC2-487B-8195-D293BE84C0B2}">
      <dgm:prSet/>
      <dgm:spPr/>
      <dgm:t>
        <a:bodyPr/>
        <a:lstStyle/>
        <a:p>
          <a:endParaRPr lang="ru-RU"/>
        </a:p>
      </dgm:t>
    </dgm:pt>
    <dgm:pt modelId="{8D44A44D-9635-4CAB-9CB7-7401A14C899F}">
      <dgm:prSet phldrT="[Текст]"/>
      <dgm:spPr/>
      <dgm:t>
        <a:bodyPr/>
        <a:lstStyle/>
        <a:p>
          <a:r>
            <a:rPr lang="ru-RU" dirty="0" smtClean="0"/>
            <a:t>Знающий свои профессиональные способности</a:t>
          </a:r>
          <a:endParaRPr lang="ru-RU" dirty="0"/>
        </a:p>
      </dgm:t>
    </dgm:pt>
    <dgm:pt modelId="{43E12E8B-96B9-4DD2-A38D-FC7361A31D04}" type="parTrans" cxnId="{9685AA41-8F46-45E3-B067-84C425838A79}">
      <dgm:prSet/>
      <dgm:spPr/>
      <dgm:t>
        <a:bodyPr/>
        <a:lstStyle/>
        <a:p>
          <a:endParaRPr lang="ru-RU"/>
        </a:p>
      </dgm:t>
    </dgm:pt>
    <dgm:pt modelId="{0367D436-65FB-4AF6-A30B-659F3F082E9E}" type="sibTrans" cxnId="{9685AA41-8F46-45E3-B067-84C425838A79}">
      <dgm:prSet/>
      <dgm:spPr/>
      <dgm:t>
        <a:bodyPr/>
        <a:lstStyle/>
        <a:p>
          <a:endParaRPr lang="ru-RU"/>
        </a:p>
      </dgm:t>
    </dgm:pt>
    <dgm:pt modelId="{96D43934-283A-47DC-BEE7-D5B0B6A16300}">
      <dgm:prSet phldrT="[Текст]" phldr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 dirty="0"/>
        </a:p>
      </dgm:t>
    </dgm:pt>
    <dgm:pt modelId="{7066DF59-BAD5-47F0-8FD5-B691B49220A5}" type="sibTrans" cxnId="{FC628207-276D-429E-B031-5085E6E3799D}">
      <dgm:prSet/>
      <dgm:spPr/>
      <dgm:t>
        <a:bodyPr/>
        <a:lstStyle/>
        <a:p>
          <a:endParaRPr lang="ru-RU"/>
        </a:p>
      </dgm:t>
    </dgm:pt>
    <dgm:pt modelId="{31564F58-9589-48E1-A59F-0D6A92DFE1D8}" type="parTrans" cxnId="{FC628207-276D-429E-B031-5085E6E3799D}">
      <dgm:prSet/>
      <dgm:spPr/>
      <dgm:t>
        <a:bodyPr/>
        <a:lstStyle/>
        <a:p>
          <a:endParaRPr lang="ru-RU"/>
        </a:p>
      </dgm:t>
    </dgm:pt>
    <dgm:pt modelId="{B6EBAABC-A3AF-4325-80B4-1BFE7FE365FD}" type="pres">
      <dgm:prSet presAssocID="{7C59F838-76C5-44CD-B6E8-F591357408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47672E-141B-4F8E-815C-0980C052418D}" type="pres">
      <dgm:prSet presAssocID="{579082DC-04AC-4AC5-AA87-81A8F1E53850}" presName="linNode" presStyleCnt="0"/>
      <dgm:spPr/>
    </dgm:pt>
    <dgm:pt modelId="{75423117-584A-4434-AB87-C1E2E05793B7}" type="pres">
      <dgm:prSet presAssocID="{579082DC-04AC-4AC5-AA87-81A8F1E53850}" presName="parentShp" presStyleLbl="node1" presStyleIdx="0" presStyleCnt="3" custFlipHor="1" custScaleX="29126" custLinFactNeighborX="-2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7A397-31E6-4B8E-BA7F-57619B6B2FB1}" type="pres">
      <dgm:prSet presAssocID="{579082DC-04AC-4AC5-AA87-81A8F1E53850}" presName="childShp" presStyleLbl="bgAccFollowNode1" presStyleIdx="0" presStyleCnt="3" custScaleX="138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2EDC6-A5A9-414F-B1FF-560F20FB9EBC}" type="pres">
      <dgm:prSet presAssocID="{19ECF03E-8FCD-4D10-96DD-68D9DBAD9660}" presName="spacing" presStyleCnt="0"/>
      <dgm:spPr/>
    </dgm:pt>
    <dgm:pt modelId="{2DFEDB47-FBA2-437E-A63E-B0DC0C0B42A2}" type="pres">
      <dgm:prSet presAssocID="{96D43934-283A-47DC-BEE7-D5B0B6A16300}" presName="linNode" presStyleCnt="0"/>
      <dgm:spPr/>
    </dgm:pt>
    <dgm:pt modelId="{022D6720-A00C-4575-A53E-E56B432173B3}" type="pres">
      <dgm:prSet presAssocID="{96D43934-283A-47DC-BEE7-D5B0B6A16300}" presName="parentShp" presStyleLbl="node1" presStyleIdx="1" presStyleCnt="3" custScaleX="29936" custLinFactNeighborX="-23355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346EA-F05C-4F60-8AE5-62A2EABAC469}" type="pres">
      <dgm:prSet presAssocID="{96D43934-283A-47DC-BEE7-D5B0B6A16300}" presName="childShp" presStyleLbl="bgAccFollowNode1" presStyleIdx="1" presStyleCnt="3" custScaleX="13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FCD0E-8D4A-4DC6-BE7D-63FB467C8DAD}" type="pres">
      <dgm:prSet presAssocID="{7066DF59-BAD5-47F0-8FD5-B691B49220A5}" presName="spacing" presStyleCnt="0"/>
      <dgm:spPr/>
    </dgm:pt>
    <dgm:pt modelId="{C4952C2E-5D5A-405F-9E92-8ACE5F2DD7E0}" type="pres">
      <dgm:prSet presAssocID="{8D183C81-BF1F-4968-B611-3F74F621AEB5}" presName="linNode" presStyleCnt="0"/>
      <dgm:spPr/>
    </dgm:pt>
    <dgm:pt modelId="{0794C2E2-33C2-46BA-AD23-DBBCE92D60FF}" type="pres">
      <dgm:prSet presAssocID="{8D183C81-BF1F-4968-B611-3F74F621AEB5}" presName="parentShp" presStyleLbl="node1" presStyleIdx="2" presStyleCnt="3" custFlipHor="1" custScaleX="29126" custLinFactNeighborX="-23625" custLinFactNeighborY="-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20A72-ACE9-4E61-9418-9D24A9B18C48}" type="pres">
      <dgm:prSet presAssocID="{8D183C81-BF1F-4968-B611-3F74F621AEB5}" presName="childShp" presStyleLbl="bgAccFollowNode1" presStyleIdx="2" presStyleCnt="3" custScaleX="138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D3FFE-0C6F-46C0-90A1-33A2AD639C41}" srcId="{7C59F838-76C5-44CD-B6E8-F59135740858}" destId="{579082DC-04AC-4AC5-AA87-81A8F1E53850}" srcOrd="0" destOrd="0" parTransId="{AEC7CF0F-822A-4E82-95B4-948E0A630485}" sibTransId="{19ECF03E-8FCD-4D10-96DD-68D9DBAD9660}"/>
    <dgm:cxn modelId="{9965CA16-8996-4CA2-BB24-FA3E78DECA1A}" srcId="{579082DC-04AC-4AC5-AA87-81A8F1E53850}" destId="{64A3E3A2-8D7F-4768-BE5A-BB13F666CDCE}" srcOrd="0" destOrd="0" parTransId="{5A0C4347-A9B3-44BC-AD3C-06C326F2C5B7}" sibTransId="{5703ADB5-3F2D-4B34-B1BE-033A1DEF4B26}"/>
    <dgm:cxn modelId="{9685AA41-8F46-45E3-B067-84C425838A79}" srcId="{8D183C81-BF1F-4968-B611-3F74F621AEB5}" destId="{8D44A44D-9635-4CAB-9CB7-7401A14C899F}" srcOrd="0" destOrd="0" parTransId="{43E12E8B-96B9-4DD2-A38D-FC7361A31D04}" sibTransId="{0367D436-65FB-4AF6-A30B-659F3F082E9E}"/>
    <dgm:cxn modelId="{A70F4EE7-286A-471B-BBA0-4C07B5BD7052}" type="presOf" srcId="{8D183C81-BF1F-4968-B611-3F74F621AEB5}" destId="{0794C2E2-33C2-46BA-AD23-DBBCE92D60FF}" srcOrd="0" destOrd="0" presId="urn:microsoft.com/office/officeart/2005/8/layout/vList6"/>
    <dgm:cxn modelId="{544B455A-5801-441F-A863-3C15A14CEF27}" type="presOf" srcId="{96D43934-283A-47DC-BEE7-D5B0B6A16300}" destId="{022D6720-A00C-4575-A53E-E56B432173B3}" srcOrd="0" destOrd="0" presId="urn:microsoft.com/office/officeart/2005/8/layout/vList6"/>
    <dgm:cxn modelId="{FEC6E39E-3561-495A-93F1-5F2CF8C6BD92}" type="presOf" srcId="{64A3E3A2-8D7F-4768-BE5A-BB13F666CDCE}" destId="{A3A7A397-31E6-4B8E-BA7F-57619B6B2FB1}" srcOrd="0" destOrd="0" presId="urn:microsoft.com/office/officeart/2005/8/layout/vList6"/>
    <dgm:cxn modelId="{DB01FAC5-A20D-4636-B3A3-B359D77D3493}" type="presOf" srcId="{4103B642-7F01-4311-8DDC-1D539016D967}" destId="{888346EA-F05C-4F60-8AE5-62A2EABAC469}" srcOrd="0" destOrd="0" presId="urn:microsoft.com/office/officeart/2005/8/layout/vList6"/>
    <dgm:cxn modelId="{FC628207-276D-429E-B031-5085E6E3799D}" srcId="{7C59F838-76C5-44CD-B6E8-F59135740858}" destId="{96D43934-283A-47DC-BEE7-D5B0B6A16300}" srcOrd="1" destOrd="0" parTransId="{31564F58-9589-48E1-A59F-0D6A92DFE1D8}" sibTransId="{7066DF59-BAD5-47F0-8FD5-B691B49220A5}"/>
    <dgm:cxn modelId="{33E630CC-86FD-4837-8E2F-B7FEC4DFD495}" type="presOf" srcId="{579082DC-04AC-4AC5-AA87-81A8F1E53850}" destId="{75423117-584A-4434-AB87-C1E2E05793B7}" srcOrd="0" destOrd="0" presId="urn:microsoft.com/office/officeart/2005/8/layout/vList6"/>
    <dgm:cxn modelId="{79FC5CA9-4584-4CFE-ACAB-5721139A233E}" srcId="{96D43934-283A-47DC-BEE7-D5B0B6A16300}" destId="{4103B642-7F01-4311-8DDC-1D539016D967}" srcOrd="0" destOrd="0" parTransId="{8E87B0EB-9B2E-4D65-9BAF-ACD71E65C126}" sibTransId="{F0236B8B-3E68-49EA-A931-9565F0A3CFEF}"/>
    <dgm:cxn modelId="{AF405056-02A8-4E20-BB98-4417070DF95F}" type="presOf" srcId="{8D44A44D-9635-4CAB-9CB7-7401A14C899F}" destId="{58920A72-ACE9-4E61-9418-9D24A9B18C48}" srcOrd="0" destOrd="0" presId="urn:microsoft.com/office/officeart/2005/8/layout/vList6"/>
    <dgm:cxn modelId="{D30CD199-0BC2-487B-8195-D293BE84C0B2}" srcId="{7C59F838-76C5-44CD-B6E8-F59135740858}" destId="{8D183C81-BF1F-4968-B611-3F74F621AEB5}" srcOrd="2" destOrd="0" parTransId="{8A9C72A1-1F3F-4F5C-82A1-1C09648BF9D6}" sibTransId="{CDA0258F-A3C2-49AF-8FF4-7175F51C61BE}"/>
    <dgm:cxn modelId="{6BD9F8AD-2A3F-4846-87BA-09EE7ECFA7CB}" type="presOf" srcId="{7C59F838-76C5-44CD-B6E8-F59135740858}" destId="{B6EBAABC-A3AF-4325-80B4-1BFE7FE365FD}" srcOrd="0" destOrd="0" presId="urn:microsoft.com/office/officeart/2005/8/layout/vList6"/>
    <dgm:cxn modelId="{32366544-A325-4DFB-952C-A6D554DB1CAA}" type="presParOf" srcId="{B6EBAABC-A3AF-4325-80B4-1BFE7FE365FD}" destId="{3547672E-141B-4F8E-815C-0980C052418D}" srcOrd="0" destOrd="0" presId="urn:microsoft.com/office/officeart/2005/8/layout/vList6"/>
    <dgm:cxn modelId="{CB0EBDDF-C0EA-415D-9124-8218F0B7E4E6}" type="presParOf" srcId="{3547672E-141B-4F8E-815C-0980C052418D}" destId="{75423117-584A-4434-AB87-C1E2E05793B7}" srcOrd="0" destOrd="0" presId="urn:microsoft.com/office/officeart/2005/8/layout/vList6"/>
    <dgm:cxn modelId="{26D951BE-1813-41E2-A3D2-3DF61C7B511A}" type="presParOf" srcId="{3547672E-141B-4F8E-815C-0980C052418D}" destId="{A3A7A397-31E6-4B8E-BA7F-57619B6B2FB1}" srcOrd="1" destOrd="0" presId="urn:microsoft.com/office/officeart/2005/8/layout/vList6"/>
    <dgm:cxn modelId="{239A3BA4-25FE-4A7F-8034-CC60CA020C2C}" type="presParOf" srcId="{B6EBAABC-A3AF-4325-80B4-1BFE7FE365FD}" destId="{B8C2EDC6-A5A9-414F-B1FF-560F20FB9EBC}" srcOrd="1" destOrd="0" presId="urn:microsoft.com/office/officeart/2005/8/layout/vList6"/>
    <dgm:cxn modelId="{D7CF05B1-1B46-44A0-BC00-AB9B4D610D57}" type="presParOf" srcId="{B6EBAABC-A3AF-4325-80B4-1BFE7FE365FD}" destId="{2DFEDB47-FBA2-437E-A63E-B0DC0C0B42A2}" srcOrd="2" destOrd="0" presId="urn:microsoft.com/office/officeart/2005/8/layout/vList6"/>
    <dgm:cxn modelId="{B8BA0C61-7C57-482E-BEFE-7A5D4AAB347B}" type="presParOf" srcId="{2DFEDB47-FBA2-437E-A63E-B0DC0C0B42A2}" destId="{022D6720-A00C-4575-A53E-E56B432173B3}" srcOrd="0" destOrd="0" presId="urn:microsoft.com/office/officeart/2005/8/layout/vList6"/>
    <dgm:cxn modelId="{89B7FDE3-FF67-4F1E-B116-7FD1D63A46FD}" type="presParOf" srcId="{2DFEDB47-FBA2-437E-A63E-B0DC0C0B42A2}" destId="{888346EA-F05C-4F60-8AE5-62A2EABAC469}" srcOrd="1" destOrd="0" presId="urn:microsoft.com/office/officeart/2005/8/layout/vList6"/>
    <dgm:cxn modelId="{2643D864-A783-4CEB-96DD-E32EA649184E}" type="presParOf" srcId="{B6EBAABC-A3AF-4325-80B4-1BFE7FE365FD}" destId="{DA2FCD0E-8D4A-4DC6-BE7D-63FB467C8DAD}" srcOrd="3" destOrd="0" presId="urn:microsoft.com/office/officeart/2005/8/layout/vList6"/>
    <dgm:cxn modelId="{0CCAC7AB-662F-4617-9DF2-455646180012}" type="presParOf" srcId="{B6EBAABC-A3AF-4325-80B4-1BFE7FE365FD}" destId="{C4952C2E-5D5A-405F-9E92-8ACE5F2DD7E0}" srcOrd="4" destOrd="0" presId="urn:microsoft.com/office/officeart/2005/8/layout/vList6"/>
    <dgm:cxn modelId="{E254DE42-D59C-464F-8EFD-0F72C3419D17}" type="presParOf" srcId="{C4952C2E-5D5A-405F-9E92-8ACE5F2DD7E0}" destId="{0794C2E2-33C2-46BA-AD23-DBBCE92D60FF}" srcOrd="0" destOrd="0" presId="urn:microsoft.com/office/officeart/2005/8/layout/vList6"/>
    <dgm:cxn modelId="{ED8758FD-A684-487B-B735-B836DED3F679}" type="presParOf" srcId="{C4952C2E-5D5A-405F-9E92-8ACE5F2DD7E0}" destId="{58920A72-ACE9-4E61-9418-9D24A9B18C4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9F838-76C5-44CD-B6E8-F591357408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A3E3A2-8D7F-4768-BE5A-BB13F666CDC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Любящий свой город, свою страну, знающий свои традиции, знающий свой родной язык, уважающий культуру своего народа и его  духовные ценности</a:t>
          </a:r>
          <a:endParaRPr lang="ru-RU" dirty="0"/>
        </a:p>
      </dgm:t>
    </dgm:pt>
    <dgm:pt modelId="{5A0C4347-A9B3-44BC-AD3C-06C326F2C5B7}" type="parTrans" cxnId="{9965CA16-8996-4CA2-BB24-FA3E78DECA1A}">
      <dgm:prSet/>
      <dgm:spPr/>
      <dgm:t>
        <a:bodyPr/>
        <a:lstStyle/>
        <a:p>
          <a:endParaRPr lang="ru-RU"/>
        </a:p>
      </dgm:t>
    </dgm:pt>
    <dgm:pt modelId="{5703ADB5-3F2D-4B34-B1BE-033A1DEF4B26}" type="sibTrans" cxnId="{9965CA16-8996-4CA2-BB24-FA3E78DECA1A}">
      <dgm:prSet/>
      <dgm:spPr/>
      <dgm:t>
        <a:bodyPr/>
        <a:lstStyle/>
        <a:p>
          <a:endParaRPr lang="ru-RU"/>
        </a:p>
      </dgm:t>
    </dgm:pt>
    <dgm:pt modelId="{4103B642-7F01-4311-8DDC-1D539016D96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Осознающий и принимающий ценности человеческой жизни</a:t>
          </a:r>
          <a:endParaRPr lang="ru-RU" dirty="0"/>
        </a:p>
      </dgm:t>
    </dgm:pt>
    <dgm:pt modelId="{8E87B0EB-9B2E-4D65-9BAF-ACD71E65C126}" type="parTrans" cxnId="{79FC5CA9-4584-4CFE-ACAB-5721139A233E}">
      <dgm:prSet/>
      <dgm:spPr/>
      <dgm:t>
        <a:bodyPr/>
        <a:lstStyle/>
        <a:p>
          <a:endParaRPr lang="ru-RU"/>
        </a:p>
      </dgm:t>
    </dgm:pt>
    <dgm:pt modelId="{F0236B8B-3E68-49EA-A931-9565F0A3CFEF}" type="sibTrans" cxnId="{79FC5CA9-4584-4CFE-ACAB-5721139A233E}">
      <dgm:prSet/>
      <dgm:spPr/>
      <dgm:t>
        <a:bodyPr/>
        <a:lstStyle/>
        <a:p>
          <a:endParaRPr lang="ru-RU"/>
        </a:p>
      </dgm:t>
    </dgm:pt>
    <dgm:pt modelId="{8D183C81-BF1F-4968-B611-3F74F621AEB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Активно и заинтересованно познающий мир</a:t>
          </a:r>
          <a:endParaRPr lang="ru-RU" dirty="0"/>
        </a:p>
      </dgm:t>
    </dgm:pt>
    <dgm:pt modelId="{8A9C72A1-1F3F-4F5C-82A1-1C09648BF9D6}" type="parTrans" cxnId="{D30CD199-0BC2-487B-8195-D293BE84C0B2}">
      <dgm:prSet/>
      <dgm:spPr/>
      <dgm:t>
        <a:bodyPr/>
        <a:lstStyle/>
        <a:p>
          <a:endParaRPr lang="ru-RU"/>
        </a:p>
      </dgm:t>
    </dgm:pt>
    <dgm:pt modelId="{CDA0258F-A3C2-49AF-8FF4-7175F51C61BE}" type="sibTrans" cxnId="{D30CD199-0BC2-487B-8195-D293BE84C0B2}">
      <dgm:prSet/>
      <dgm:spPr/>
      <dgm:t>
        <a:bodyPr/>
        <a:lstStyle/>
        <a:p>
          <a:endParaRPr lang="ru-RU"/>
        </a:p>
      </dgm:t>
    </dgm:pt>
    <dgm:pt modelId="{8D44A44D-9635-4CAB-9CB7-7401A14C899F}">
      <dgm:prSet phldrT="[Текст]"/>
      <dgm:spPr/>
      <dgm:t>
        <a:bodyPr/>
        <a:lstStyle/>
        <a:p>
          <a:endParaRPr lang="ru-RU" dirty="0"/>
        </a:p>
      </dgm:t>
    </dgm:pt>
    <dgm:pt modelId="{43E12E8B-96B9-4DD2-A38D-FC7361A31D04}" type="parTrans" cxnId="{9685AA41-8F46-45E3-B067-84C425838A79}">
      <dgm:prSet/>
      <dgm:spPr/>
      <dgm:t>
        <a:bodyPr/>
        <a:lstStyle/>
        <a:p>
          <a:endParaRPr lang="ru-RU"/>
        </a:p>
      </dgm:t>
    </dgm:pt>
    <dgm:pt modelId="{0367D436-65FB-4AF6-A30B-659F3F082E9E}" type="sibTrans" cxnId="{9685AA41-8F46-45E3-B067-84C425838A79}">
      <dgm:prSet/>
      <dgm:spPr/>
      <dgm:t>
        <a:bodyPr/>
        <a:lstStyle/>
        <a:p>
          <a:endParaRPr lang="ru-RU"/>
        </a:p>
      </dgm:t>
    </dgm:pt>
    <dgm:pt modelId="{3759D88E-55FA-4834-A271-3CF2344B9DC8}" type="pres">
      <dgm:prSet presAssocID="{7C59F838-76C5-44CD-B6E8-F591357408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B9F180-FE37-43EC-B53A-E92D52BF7632}" type="pres">
      <dgm:prSet presAssocID="{64A3E3A2-8D7F-4768-BE5A-BB13F666CDCE}" presName="linNode" presStyleCnt="0"/>
      <dgm:spPr/>
    </dgm:pt>
    <dgm:pt modelId="{16903D29-F2C4-4118-8C80-1CA7172BC7B9}" type="pres">
      <dgm:prSet presAssocID="{64A3E3A2-8D7F-4768-BE5A-BB13F666CDCE}" presName="parentShp" presStyleLbl="node1" presStyleIdx="0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70D9-80D6-442A-87CF-2804E20443AF}" type="pres">
      <dgm:prSet presAssocID="{64A3E3A2-8D7F-4768-BE5A-BB13F666CDCE}" presName="childShp" presStyleLbl="bgAccFollowNode1" presStyleIdx="0" presStyleCnt="3">
        <dgm:presLayoutVars>
          <dgm:bulletEnabled val="1"/>
        </dgm:presLayoutVars>
      </dgm:prSet>
      <dgm:spPr/>
    </dgm:pt>
    <dgm:pt modelId="{A5C84D88-BE09-4F56-9CD6-44B6377C8478}" type="pres">
      <dgm:prSet presAssocID="{5703ADB5-3F2D-4B34-B1BE-033A1DEF4B26}" presName="spacing" presStyleCnt="0"/>
      <dgm:spPr/>
    </dgm:pt>
    <dgm:pt modelId="{798D0A5D-4F5B-4393-BC80-6D20C7154B51}" type="pres">
      <dgm:prSet presAssocID="{4103B642-7F01-4311-8DDC-1D539016D967}" presName="linNode" presStyleCnt="0"/>
      <dgm:spPr/>
    </dgm:pt>
    <dgm:pt modelId="{76051D72-C561-40F5-8A6F-12FF62CB1742}" type="pres">
      <dgm:prSet presAssocID="{4103B642-7F01-4311-8DDC-1D539016D967}" presName="parentShp" presStyleLbl="node1" presStyleIdx="1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6660D-387B-425E-BD6A-907BBCA8B510}" type="pres">
      <dgm:prSet presAssocID="{4103B642-7F01-4311-8DDC-1D539016D967}" presName="childShp" presStyleLbl="bgAccFollowNode1" presStyleIdx="1" presStyleCnt="3">
        <dgm:presLayoutVars>
          <dgm:bulletEnabled val="1"/>
        </dgm:presLayoutVars>
      </dgm:prSet>
      <dgm:spPr/>
    </dgm:pt>
    <dgm:pt modelId="{C3E6C163-F019-423A-B6AC-42FB7E00C32B}" type="pres">
      <dgm:prSet presAssocID="{F0236B8B-3E68-49EA-A931-9565F0A3CFEF}" presName="spacing" presStyleCnt="0"/>
      <dgm:spPr/>
    </dgm:pt>
    <dgm:pt modelId="{66554B04-39EA-4458-9F47-F9E47A26632E}" type="pres">
      <dgm:prSet presAssocID="{8D183C81-BF1F-4968-B611-3F74F621AEB5}" presName="linNode" presStyleCnt="0"/>
      <dgm:spPr/>
    </dgm:pt>
    <dgm:pt modelId="{7D260468-3106-43A0-9991-93AB6256C9B6}" type="pres">
      <dgm:prSet presAssocID="{8D183C81-BF1F-4968-B611-3F74F621AEB5}" presName="parentShp" presStyleLbl="node1" presStyleIdx="2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10C61-9EA7-40EC-90AD-867F506EF67D}" type="pres">
      <dgm:prSet presAssocID="{8D183C81-BF1F-4968-B611-3F74F621AEB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5CA16-8996-4CA2-BB24-FA3E78DECA1A}" srcId="{7C59F838-76C5-44CD-B6E8-F59135740858}" destId="{64A3E3A2-8D7F-4768-BE5A-BB13F666CDCE}" srcOrd="0" destOrd="0" parTransId="{5A0C4347-A9B3-44BC-AD3C-06C326F2C5B7}" sibTransId="{5703ADB5-3F2D-4B34-B1BE-033A1DEF4B26}"/>
    <dgm:cxn modelId="{9685AA41-8F46-45E3-B067-84C425838A79}" srcId="{8D183C81-BF1F-4968-B611-3F74F621AEB5}" destId="{8D44A44D-9635-4CAB-9CB7-7401A14C899F}" srcOrd="0" destOrd="0" parTransId="{43E12E8B-96B9-4DD2-A38D-FC7361A31D04}" sibTransId="{0367D436-65FB-4AF6-A30B-659F3F082E9E}"/>
    <dgm:cxn modelId="{62E3C796-B5B4-4A20-AE7B-1F6B63F20088}" type="presOf" srcId="{64A3E3A2-8D7F-4768-BE5A-BB13F666CDCE}" destId="{16903D29-F2C4-4118-8C80-1CA7172BC7B9}" srcOrd="0" destOrd="0" presId="urn:microsoft.com/office/officeart/2005/8/layout/vList6"/>
    <dgm:cxn modelId="{1E5B6BE0-B148-4ED9-B17D-32EFE8028C86}" type="presOf" srcId="{8D44A44D-9635-4CAB-9CB7-7401A14C899F}" destId="{2D910C61-9EA7-40EC-90AD-867F506EF67D}" srcOrd="0" destOrd="0" presId="urn:microsoft.com/office/officeart/2005/8/layout/vList6"/>
    <dgm:cxn modelId="{E076E00F-28E2-4059-AB8E-984E7EA48DF2}" type="presOf" srcId="{7C59F838-76C5-44CD-B6E8-F59135740858}" destId="{3759D88E-55FA-4834-A271-3CF2344B9DC8}" srcOrd="0" destOrd="0" presId="urn:microsoft.com/office/officeart/2005/8/layout/vList6"/>
    <dgm:cxn modelId="{7678CB18-64BD-4408-BFD2-D1C0B5294561}" type="presOf" srcId="{4103B642-7F01-4311-8DDC-1D539016D967}" destId="{76051D72-C561-40F5-8A6F-12FF62CB1742}" srcOrd="0" destOrd="0" presId="urn:microsoft.com/office/officeart/2005/8/layout/vList6"/>
    <dgm:cxn modelId="{49AA810C-0B6B-4A87-83A7-F095EBB39EBF}" type="presOf" srcId="{8D183C81-BF1F-4968-B611-3F74F621AEB5}" destId="{7D260468-3106-43A0-9991-93AB6256C9B6}" srcOrd="0" destOrd="0" presId="urn:microsoft.com/office/officeart/2005/8/layout/vList6"/>
    <dgm:cxn modelId="{79FC5CA9-4584-4CFE-ACAB-5721139A233E}" srcId="{7C59F838-76C5-44CD-B6E8-F59135740858}" destId="{4103B642-7F01-4311-8DDC-1D539016D967}" srcOrd="1" destOrd="0" parTransId="{8E87B0EB-9B2E-4D65-9BAF-ACD71E65C126}" sibTransId="{F0236B8B-3E68-49EA-A931-9565F0A3CFEF}"/>
    <dgm:cxn modelId="{D30CD199-0BC2-487B-8195-D293BE84C0B2}" srcId="{7C59F838-76C5-44CD-B6E8-F59135740858}" destId="{8D183C81-BF1F-4968-B611-3F74F621AEB5}" srcOrd="2" destOrd="0" parTransId="{8A9C72A1-1F3F-4F5C-82A1-1C09648BF9D6}" sibTransId="{CDA0258F-A3C2-49AF-8FF4-7175F51C61BE}"/>
    <dgm:cxn modelId="{33E2E3F7-AA4B-48E2-815D-FBE6380BD016}" type="presParOf" srcId="{3759D88E-55FA-4834-A271-3CF2344B9DC8}" destId="{ABB9F180-FE37-43EC-B53A-E92D52BF7632}" srcOrd="0" destOrd="0" presId="urn:microsoft.com/office/officeart/2005/8/layout/vList6"/>
    <dgm:cxn modelId="{D363A0A3-8546-4BD4-933F-FCB43673751D}" type="presParOf" srcId="{ABB9F180-FE37-43EC-B53A-E92D52BF7632}" destId="{16903D29-F2C4-4118-8C80-1CA7172BC7B9}" srcOrd="0" destOrd="0" presId="urn:microsoft.com/office/officeart/2005/8/layout/vList6"/>
    <dgm:cxn modelId="{B648D6FA-6152-414E-B9E8-92FCC444B078}" type="presParOf" srcId="{ABB9F180-FE37-43EC-B53A-E92D52BF7632}" destId="{683170D9-80D6-442A-87CF-2804E20443AF}" srcOrd="1" destOrd="0" presId="urn:microsoft.com/office/officeart/2005/8/layout/vList6"/>
    <dgm:cxn modelId="{54DE7DCA-9EDE-450D-BC21-C896FD48F5DE}" type="presParOf" srcId="{3759D88E-55FA-4834-A271-3CF2344B9DC8}" destId="{A5C84D88-BE09-4F56-9CD6-44B6377C8478}" srcOrd="1" destOrd="0" presId="urn:microsoft.com/office/officeart/2005/8/layout/vList6"/>
    <dgm:cxn modelId="{147A8157-7A2E-4028-AD11-577C0DCB79D8}" type="presParOf" srcId="{3759D88E-55FA-4834-A271-3CF2344B9DC8}" destId="{798D0A5D-4F5B-4393-BC80-6D20C7154B51}" srcOrd="2" destOrd="0" presId="urn:microsoft.com/office/officeart/2005/8/layout/vList6"/>
    <dgm:cxn modelId="{FB14953B-D32E-41EB-9012-03097DA1AEB5}" type="presParOf" srcId="{798D0A5D-4F5B-4393-BC80-6D20C7154B51}" destId="{76051D72-C561-40F5-8A6F-12FF62CB1742}" srcOrd="0" destOrd="0" presId="urn:microsoft.com/office/officeart/2005/8/layout/vList6"/>
    <dgm:cxn modelId="{B9DC02F0-6626-4F83-9681-6D845F4AD487}" type="presParOf" srcId="{798D0A5D-4F5B-4393-BC80-6D20C7154B51}" destId="{20E6660D-387B-425E-BD6A-907BBCA8B510}" srcOrd="1" destOrd="0" presId="urn:microsoft.com/office/officeart/2005/8/layout/vList6"/>
    <dgm:cxn modelId="{B8D840E3-D625-4AE5-A71F-3627A3FCE4D9}" type="presParOf" srcId="{3759D88E-55FA-4834-A271-3CF2344B9DC8}" destId="{C3E6C163-F019-423A-B6AC-42FB7E00C32B}" srcOrd="3" destOrd="0" presId="urn:microsoft.com/office/officeart/2005/8/layout/vList6"/>
    <dgm:cxn modelId="{68D0B003-CDA7-4AE8-BD65-A283EFE64531}" type="presParOf" srcId="{3759D88E-55FA-4834-A271-3CF2344B9DC8}" destId="{66554B04-39EA-4458-9F47-F9E47A26632E}" srcOrd="4" destOrd="0" presId="urn:microsoft.com/office/officeart/2005/8/layout/vList6"/>
    <dgm:cxn modelId="{3EC1BB9A-5030-4A2F-8D5C-6F93EA0F90B2}" type="presParOf" srcId="{66554B04-39EA-4458-9F47-F9E47A26632E}" destId="{7D260468-3106-43A0-9991-93AB6256C9B6}" srcOrd="0" destOrd="0" presId="urn:microsoft.com/office/officeart/2005/8/layout/vList6"/>
    <dgm:cxn modelId="{E61C8235-486E-439D-9DAD-4EFD6D60DE29}" type="presParOf" srcId="{66554B04-39EA-4458-9F47-F9E47A26632E}" destId="{2D910C61-9EA7-40EC-90AD-867F506EF6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9F838-76C5-44CD-B6E8-F591357408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A3E3A2-8D7F-4768-BE5A-BB13F666CDC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Умеющий учиться, способный применять знания на практике</a:t>
          </a:r>
          <a:endParaRPr lang="ru-RU" dirty="0"/>
        </a:p>
      </dgm:t>
    </dgm:pt>
    <dgm:pt modelId="{5A0C4347-A9B3-44BC-AD3C-06C326F2C5B7}" type="parTrans" cxnId="{9965CA16-8996-4CA2-BB24-FA3E78DECA1A}">
      <dgm:prSet/>
      <dgm:spPr/>
      <dgm:t>
        <a:bodyPr/>
        <a:lstStyle/>
        <a:p>
          <a:endParaRPr lang="ru-RU"/>
        </a:p>
      </dgm:t>
    </dgm:pt>
    <dgm:pt modelId="{5703ADB5-3F2D-4B34-B1BE-033A1DEF4B26}" type="sibTrans" cxnId="{9965CA16-8996-4CA2-BB24-FA3E78DECA1A}">
      <dgm:prSet/>
      <dgm:spPr/>
      <dgm:t>
        <a:bodyPr/>
        <a:lstStyle/>
        <a:p>
          <a:endParaRPr lang="ru-RU"/>
        </a:p>
      </dgm:t>
    </dgm:pt>
    <dgm:pt modelId="{4103B642-7F01-4311-8DDC-1D539016D96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Социально активный,  уважающий закон и правопорядок</a:t>
          </a:r>
          <a:endParaRPr lang="ru-RU" dirty="0"/>
        </a:p>
      </dgm:t>
    </dgm:pt>
    <dgm:pt modelId="{8E87B0EB-9B2E-4D65-9BAF-ACD71E65C126}" type="parTrans" cxnId="{79FC5CA9-4584-4CFE-ACAB-5721139A233E}">
      <dgm:prSet/>
      <dgm:spPr/>
      <dgm:t>
        <a:bodyPr/>
        <a:lstStyle/>
        <a:p>
          <a:endParaRPr lang="ru-RU"/>
        </a:p>
      </dgm:t>
    </dgm:pt>
    <dgm:pt modelId="{F0236B8B-3E68-49EA-A931-9565F0A3CFEF}" type="sibTrans" cxnId="{79FC5CA9-4584-4CFE-ACAB-5721139A233E}">
      <dgm:prSet/>
      <dgm:spPr/>
      <dgm:t>
        <a:bodyPr/>
        <a:lstStyle/>
        <a:p>
          <a:endParaRPr lang="ru-RU"/>
        </a:p>
      </dgm:t>
    </dgm:pt>
    <dgm:pt modelId="{8D183C81-BF1F-4968-B611-3F74F621AEB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Осознано выполняющий правила здорового образа жизни для себя и окружающих</a:t>
          </a:r>
          <a:endParaRPr lang="ru-RU" dirty="0"/>
        </a:p>
      </dgm:t>
    </dgm:pt>
    <dgm:pt modelId="{8A9C72A1-1F3F-4F5C-82A1-1C09648BF9D6}" type="parTrans" cxnId="{D30CD199-0BC2-487B-8195-D293BE84C0B2}">
      <dgm:prSet/>
      <dgm:spPr/>
      <dgm:t>
        <a:bodyPr/>
        <a:lstStyle/>
        <a:p>
          <a:endParaRPr lang="ru-RU"/>
        </a:p>
      </dgm:t>
    </dgm:pt>
    <dgm:pt modelId="{CDA0258F-A3C2-49AF-8FF4-7175F51C61BE}" type="sibTrans" cxnId="{D30CD199-0BC2-487B-8195-D293BE84C0B2}">
      <dgm:prSet/>
      <dgm:spPr/>
      <dgm:t>
        <a:bodyPr/>
        <a:lstStyle/>
        <a:p>
          <a:endParaRPr lang="ru-RU"/>
        </a:p>
      </dgm:t>
    </dgm:pt>
    <dgm:pt modelId="{8D44A44D-9635-4CAB-9CB7-7401A14C899F}">
      <dgm:prSet phldrT="[Текст]"/>
      <dgm:spPr/>
      <dgm:t>
        <a:bodyPr/>
        <a:lstStyle/>
        <a:p>
          <a:endParaRPr lang="ru-RU" dirty="0"/>
        </a:p>
      </dgm:t>
    </dgm:pt>
    <dgm:pt modelId="{43E12E8B-96B9-4DD2-A38D-FC7361A31D04}" type="parTrans" cxnId="{9685AA41-8F46-45E3-B067-84C425838A79}">
      <dgm:prSet/>
      <dgm:spPr/>
      <dgm:t>
        <a:bodyPr/>
        <a:lstStyle/>
        <a:p>
          <a:endParaRPr lang="ru-RU"/>
        </a:p>
      </dgm:t>
    </dgm:pt>
    <dgm:pt modelId="{0367D436-65FB-4AF6-A30B-659F3F082E9E}" type="sibTrans" cxnId="{9685AA41-8F46-45E3-B067-84C425838A79}">
      <dgm:prSet/>
      <dgm:spPr/>
      <dgm:t>
        <a:bodyPr/>
        <a:lstStyle/>
        <a:p>
          <a:endParaRPr lang="ru-RU"/>
        </a:p>
      </dgm:t>
    </dgm:pt>
    <dgm:pt modelId="{3759D88E-55FA-4834-A271-3CF2344B9DC8}" type="pres">
      <dgm:prSet presAssocID="{7C59F838-76C5-44CD-B6E8-F591357408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B9F180-FE37-43EC-B53A-E92D52BF7632}" type="pres">
      <dgm:prSet presAssocID="{64A3E3A2-8D7F-4768-BE5A-BB13F666CDCE}" presName="linNode" presStyleCnt="0"/>
      <dgm:spPr/>
    </dgm:pt>
    <dgm:pt modelId="{16903D29-F2C4-4118-8C80-1CA7172BC7B9}" type="pres">
      <dgm:prSet presAssocID="{64A3E3A2-8D7F-4768-BE5A-BB13F666CDCE}" presName="parentShp" presStyleLbl="node1" presStyleIdx="0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70D9-80D6-442A-87CF-2804E20443AF}" type="pres">
      <dgm:prSet presAssocID="{64A3E3A2-8D7F-4768-BE5A-BB13F666CDCE}" presName="childShp" presStyleLbl="bgAccFollowNode1" presStyleIdx="0" presStyleCnt="3">
        <dgm:presLayoutVars>
          <dgm:bulletEnabled val="1"/>
        </dgm:presLayoutVars>
      </dgm:prSet>
      <dgm:spPr/>
    </dgm:pt>
    <dgm:pt modelId="{A5C84D88-BE09-4F56-9CD6-44B6377C8478}" type="pres">
      <dgm:prSet presAssocID="{5703ADB5-3F2D-4B34-B1BE-033A1DEF4B26}" presName="spacing" presStyleCnt="0"/>
      <dgm:spPr/>
    </dgm:pt>
    <dgm:pt modelId="{798D0A5D-4F5B-4393-BC80-6D20C7154B51}" type="pres">
      <dgm:prSet presAssocID="{4103B642-7F01-4311-8DDC-1D539016D967}" presName="linNode" presStyleCnt="0"/>
      <dgm:spPr/>
    </dgm:pt>
    <dgm:pt modelId="{76051D72-C561-40F5-8A6F-12FF62CB1742}" type="pres">
      <dgm:prSet presAssocID="{4103B642-7F01-4311-8DDC-1D539016D967}" presName="parentShp" presStyleLbl="node1" presStyleIdx="1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6660D-387B-425E-BD6A-907BBCA8B510}" type="pres">
      <dgm:prSet presAssocID="{4103B642-7F01-4311-8DDC-1D539016D967}" presName="childShp" presStyleLbl="bgAccFollowNode1" presStyleIdx="1" presStyleCnt="3">
        <dgm:presLayoutVars>
          <dgm:bulletEnabled val="1"/>
        </dgm:presLayoutVars>
      </dgm:prSet>
      <dgm:spPr/>
    </dgm:pt>
    <dgm:pt modelId="{C3E6C163-F019-423A-B6AC-42FB7E00C32B}" type="pres">
      <dgm:prSet presAssocID="{F0236B8B-3E68-49EA-A931-9565F0A3CFEF}" presName="spacing" presStyleCnt="0"/>
      <dgm:spPr/>
    </dgm:pt>
    <dgm:pt modelId="{66554B04-39EA-4458-9F47-F9E47A26632E}" type="pres">
      <dgm:prSet presAssocID="{8D183C81-BF1F-4968-B611-3F74F621AEB5}" presName="linNode" presStyleCnt="0"/>
      <dgm:spPr/>
    </dgm:pt>
    <dgm:pt modelId="{7D260468-3106-43A0-9991-93AB6256C9B6}" type="pres">
      <dgm:prSet presAssocID="{8D183C81-BF1F-4968-B611-3F74F621AEB5}" presName="parentShp" presStyleLbl="node1" presStyleIdx="2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10C61-9EA7-40EC-90AD-867F506EF67D}" type="pres">
      <dgm:prSet presAssocID="{8D183C81-BF1F-4968-B611-3F74F621AEB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5CA16-8996-4CA2-BB24-FA3E78DECA1A}" srcId="{7C59F838-76C5-44CD-B6E8-F59135740858}" destId="{64A3E3A2-8D7F-4768-BE5A-BB13F666CDCE}" srcOrd="0" destOrd="0" parTransId="{5A0C4347-A9B3-44BC-AD3C-06C326F2C5B7}" sibTransId="{5703ADB5-3F2D-4B34-B1BE-033A1DEF4B26}"/>
    <dgm:cxn modelId="{1D90370D-8D4C-487D-A2C5-74839EAA9179}" type="presOf" srcId="{8D183C81-BF1F-4968-B611-3F74F621AEB5}" destId="{7D260468-3106-43A0-9991-93AB6256C9B6}" srcOrd="0" destOrd="0" presId="urn:microsoft.com/office/officeart/2005/8/layout/vList6"/>
    <dgm:cxn modelId="{79FC5CA9-4584-4CFE-ACAB-5721139A233E}" srcId="{7C59F838-76C5-44CD-B6E8-F59135740858}" destId="{4103B642-7F01-4311-8DDC-1D539016D967}" srcOrd="1" destOrd="0" parTransId="{8E87B0EB-9B2E-4D65-9BAF-ACD71E65C126}" sibTransId="{F0236B8B-3E68-49EA-A931-9565F0A3CFEF}"/>
    <dgm:cxn modelId="{9685AA41-8F46-45E3-B067-84C425838A79}" srcId="{8D183C81-BF1F-4968-B611-3F74F621AEB5}" destId="{8D44A44D-9635-4CAB-9CB7-7401A14C899F}" srcOrd="0" destOrd="0" parTransId="{43E12E8B-96B9-4DD2-A38D-FC7361A31D04}" sibTransId="{0367D436-65FB-4AF6-A30B-659F3F082E9E}"/>
    <dgm:cxn modelId="{D30CD199-0BC2-487B-8195-D293BE84C0B2}" srcId="{7C59F838-76C5-44CD-B6E8-F59135740858}" destId="{8D183C81-BF1F-4968-B611-3F74F621AEB5}" srcOrd="2" destOrd="0" parTransId="{8A9C72A1-1F3F-4F5C-82A1-1C09648BF9D6}" sibTransId="{CDA0258F-A3C2-49AF-8FF4-7175F51C61BE}"/>
    <dgm:cxn modelId="{F283C370-000B-420E-9086-DBA19FB875B1}" type="presOf" srcId="{8D44A44D-9635-4CAB-9CB7-7401A14C899F}" destId="{2D910C61-9EA7-40EC-90AD-867F506EF67D}" srcOrd="0" destOrd="0" presId="urn:microsoft.com/office/officeart/2005/8/layout/vList6"/>
    <dgm:cxn modelId="{B1C0F90D-F0CF-4C7E-BBD4-88F03AEFE5AE}" type="presOf" srcId="{4103B642-7F01-4311-8DDC-1D539016D967}" destId="{76051D72-C561-40F5-8A6F-12FF62CB1742}" srcOrd="0" destOrd="0" presId="urn:microsoft.com/office/officeart/2005/8/layout/vList6"/>
    <dgm:cxn modelId="{9EF34BBE-54CA-4716-946A-57C2654A9BAE}" type="presOf" srcId="{64A3E3A2-8D7F-4768-BE5A-BB13F666CDCE}" destId="{16903D29-F2C4-4118-8C80-1CA7172BC7B9}" srcOrd="0" destOrd="0" presId="urn:microsoft.com/office/officeart/2005/8/layout/vList6"/>
    <dgm:cxn modelId="{DD12BCA9-8745-47BE-A2DD-170B6C99EC94}" type="presOf" srcId="{7C59F838-76C5-44CD-B6E8-F59135740858}" destId="{3759D88E-55FA-4834-A271-3CF2344B9DC8}" srcOrd="0" destOrd="0" presId="urn:microsoft.com/office/officeart/2005/8/layout/vList6"/>
    <dgm:cxn modelId="{4713C891-EC7A-489E-BF2A-1D6BD97740B5}" type="presParOf" srcId="{3759D88E-55FA-4834-A271-3CF2344B9DC8}" destId="{ABB9F180-FE37-43EC-B53A-E92D52BF7632}" srcOrd="0" destOrd="0" presId="urn:microsoft.com/office/officeart/2005/8/layout/vList6"/>
    <dgm:cxn modelId="{009619F2-503C-4FF9-86B7-F53DA4F1BA6A}" type="presParOf" srcId="{ABB9F180-FE37-43EC-B53A-E92D52BF7632}" destId="{16903D29-F2C4-4118-8C80-1CA7172BC7B9}" srcOrd="0" destOrd="0" presId="urn:microsoft.com/office/officeart/2005/8/layout/vList6"/>
    <dgm:cxn modelId="{215FA2D6-9D4A-4AA4-8FF6-BFB314CEDA15}" type="presParOf" srcId="{ABB9F180-FE37-43EC-B53A-E92D52BF7632}" destId="{683170D9-80D6-442A-87CF-2804E20443AF}" srcOrd="1" destOrd="0" presId="urn:microsoft.com/office/officeart/2005/8/layout/vList6"/>
    <dgm:cxn modelId="{937B4FE0-6AFC-4066-AD9F-4FCB319B3A79}" type="presParOf" srcId="{3759D88E-55FA-4834-A271-3CF2344B9DC8}" destId="{A5C84D88-BE09-4F56-9CD6-44B6377C8478}" srcOrd="1" destOrd="0" presId="urn:microsoft.com/office/officeart/2005/8/layout/vList6"/>
    <dgm:cxn modelId="{0C4F5462-DBEA-4333-B623-C5883520B69D}" type="presParOf" srcId="{3759D88E-55FA-4834-A271-3CF2344B9DC8}" destId="{798D0A5D-4F5B-4393-BC80-6D20C7154B51}" srcOrd="2" destOrd="0" presId="urn:microsoft.com/office/officeart/2005/8/layout/vList6"/>
    <dgm:cxn modelId="{387C1AD8-CDC9-4059-9763-7B4BD2DC9203}" type="presParOf" srcId="{798D0A5D-4F5B-4393-BC80-6D20C7154B51}" destId="{76051D72-C561-40F5-8A6F-12FF62CB1742}" srcOrd="0" destOrd="0" presId="urn:microsoft.com/office/officeart/2005/8/layout/vList6"/>
    <dgm:cxn modelId="{10D605B0-93A3-4920-B24D-8F1312C1DD03}" type="presParOf" srcId="{798D0A5D-4F5B-4393-BC80-6D20C7154B51}" destId="{20E6660D-387B-425E-BD6A-907BBCA8B510}" srcOrd="1" destOrd="0" presId="urn:microsoft.com/office/officeart/2005/8/layout/vList6"/>
    <dgm:cxn modelId="{81D74933-C0A4-418E-AF09-E5A3D899EEEF}" type="presParOf" srcId="{3759D88E-55FA-4834-A271-3CF2344B9DC8}" destId="{C3E6C163-F019-423A-B6AC-42FB7E00C32B}" srcOrd="3" destOrd="0" presId="urn:microsoft.com/office/officeart/2005/8/layout/vList6"/>
    <dgm:cxn modelId="{1075BC4A-949E-4BEE-9DBA-78587B5E465B}" type="presParOf" srcId="{3759D88E-55FA-4834-A271-3CF2344B9DC8}" destId="{66554B04-39EA-4458-9F47-F9E47A26632E}" srcOrd="4" destOrd="0" presId="urn:microsoft.com/office/officeart/2005/8/layout/vList6"/>
    <dgm:cxn modelId="{68BE8A7A-5A5C-4654-BB7A-ABFE02A0835C}" type="presParOf" srcId="{66554B04-39EA-4458-9F47-F9E47A26632E}" destId="{7D260468-3106-43A0-9991-93AB6256C9B6}" srcOrd="0" destOrd="0" presId="urn:microsoft.com/office/officeart/2005/8/layout/vList6"/>
    <dgm:cxn modelId="{92C230C5-9C2F-4818-BE71-BA52E27F95C0}" type="presParOf" srcId="{66554B04-39EA-4458-9F47-F9E47A26632E}" destId="{2D910C61-9EA7-40EC-90AD-867F506EF6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59F838-76C5-44CD-B6E8-F591357408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A3E3A2-8D7F-4768-BE5A-BB13F666CDC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Умение вести конструктивный диалог</a:t>
          </a:r>
          <a:endParaRPr lang="ru-RU" dirty="0"/>
        </a:p>
      </dgm:t>
    </dgm:pt>
    <dgm:pt modelId="{5A0C4347-A9B3-44BC-AD3C-06C326F2C5B7}" type="parTrans" cxnId="{9965CA16-8996-4CA2-BB24-FA3E78DECA1A}">
      <dgm:prSet/>
      <dgm:spPr/>
      <dgm:t>
        <a:bodyPr/>
        <a:lstStyle/>
        <a:p>
          <a:endParaRPr lang="ru-RU"/>
        </a:p>
      </dgm:t>
    </dgm:pt>
    <dgm:pt modelId="{5703ADB5-3F2D-4B34-B1BE-033A1DEF4B26}" type="sibTrans" cxnId="{9965CA16-8996-4CA2-BB24-FA3E78DECA1A}">
      <dgm:prSet/>
      <dgm:spPr/>
      <dgm:t>
        <a:bodyPr/>
        <a:lstStyle/>
        <a:p>
          <a:endParaRPr lang="ru-RU"/>
        </a:p>
      </dgm:t>
    </dgm:pt>
    <dgm:pt modelId="{4103B642-7F01-4311-8DDC-1D539016D96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Ориентирующий в мире профессий, понимающий значение профессиональной деятельности человека</a:t>
          </a:r>
          <a:endParaRPr lang="ru-RU" dirty="0"/>
        </a:p>
      </dgm:t>
    </dgm:pt>
    <dgm:pt modelId="{8E87B0EB-9B2E-4D65-9BAF-ACD71E65C126}" type="parTrans" cxnId="{79FC5CA9-4584-4CFE-ACAB-5721139A233E}">
      <dgm:prSet/>
      <dgm:spPr/>
      <dgm:t>
        <a:bodyPr/>
        <a:lstStyle/>
        <a:p>
          <a:endParaRPr lang="ru-RU"/>
        </a:p>
      </dgm:t>
    </dgm:pt>
    <dgm:pt modelId="{F0236B8B-3E68-49EA-A931-9565F0A3CFEF}" type="sibTrans" cxnId="{79FC5CA9-4584-4CFE-ACAB-5721139A233E}">
      <dgm:prSet/>
      <dgm:spPr/>
      <dgm:t>
        <a:bodyPr/>
        <a:lstStyle/>
        <a:p>
          <a:endParaRPr lang="ru-RU"/>
        </a:p>
      </dgm:t>
    </dgm:pt>
    <dgm:pt modelId="{8D183C81-BF1F-4968-B611-3F74F621AEB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Умение  достигать взаимопонимания, сотрудничать для достижения общих результатов</a:t>
          </a:r>
          <a:endParaRPr lang="ru-RU" dirty="0"/>
        </a:p>
      </dgm:t>
    </dgm:pt>
    <dgm:pt modelId="{8A9C72A1-1F3F-4F5C-82A1-1C09648BF9D6}" type="parTrans" cxnId="{D30CD199-0BC2-487B-8195-D293BE84C0B2}">
      <dgm:prSet/>
      <dgm:spPr/>
      <dgm:t>
        <a:bodyPr/>
        <a:lstStyle/>
        <a:p>
          <a:endParaRPr lang="ru-RU"/>
        </a:p>
      </dgm:t>
    </dgm:pt>
    <dgm:pt modelId="{CDA0258F-A3C2-49AF-8FF4-7175F51C61BE}" type="sibTrans" cxnId="{D30CD199-0BC2-487B-8195-D293BE84C0B2}">
      <dgm:prSet/>
      <dgm:spPr/>
      <dgm:t>
        <a:bodyPr/>
        <a:lstStyle/>
        <a:p>
          <a:endParaRPr lang="ru-RU"/>
        </a:p>
      </dgm:t>
    </dgm:pt>
    <dgm:pt modelId="{8D44A44D-9635-4CAB-9CB7-7401A14C899F}">
      <dgm:prSet phldrT="[Текст]"/>
      <dgm:spPr/>
      <dgm:t>
        <a:bodyPr/>
        <a:lstStyle/>
        <a:p>
          <a:endParaRPr lang="ru-RU" dirty="0"/>
        </a:p>
      </dgm:t>
    </dgm:pt>
    <dgm:pt modelId="{43E12E8B-96B9-4DD2-A38D-FC7361A31D04}" type="parTrans" cxnId="{9685AA41-8F46-45E3-B067-84C425838A79}">
      <dgm:prSet/>
      <dgm:spPr/>
      <dgm:t>
        <a:bodyPr/>
        <a:lstStyle/>
        <a:p>
          <a:endParaRPr lang="ru-RU"/>
        </a:p>
      </dgm:t>
    </dgm:pt>
    <dgm:pt modelId="{0367D436-65FB-4AF6-A30B-659F3F082E9E}" type="sibTrans" cxnId="{9685AA41-8F46-45E3-B067-84C425838A79}">
      <dgm:prSet/>
      <dgm:spPr/>
      <dgm:t>
        <a:bodyPr/>
        <a:lstStyle/>
        <a:p>
          <a:endParaRPr lang="ru-RU"/>
        </a:p>
      </dgm:t>
    </dgm:pt>
    <dgm:pt modelId="{3759D88E-55FA-4834-A271-3CF2344B9DC8}" type="pres">
      <dgm:prSet presAssocID="{7C59F838-76C5-44CD-B6E8-F591357408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B9F180-FE37-43EC-B53A-E92D52BF7632}" type="pres">
      <dgm:prSet presAssocID="{64A3E3A2-8D7F-4768-BE5A-BB13F666CDCE}" presName="linNode" presStyleCnt="0"/>
      <dgm:spPr/>
    </dgm:pt>
    <dgm:pt modelId="{16903D29-F2C4-4118-8C80-1CA7172BC7B9}" type="pres">
      <dgm:prSet presAssocID="{64A3E3A2-8D7F-4768-BE5A-BB13F666CDCE}" presName="parentShp" presStyleLbl="node1" presStyleIdx="0" presStyleCnt="3" custScaleX="851913" custLinFactNeighborX="-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70D9-80D6-442A-87CF-2804E20443AF}" type="pres">
      <dgm:prSet presAssocID="{64A3E3A2-8D7F-4768-BE5A-BB13F666CDCE}" presName="childShp" presStyleLbl="bgAccFollowNode1" presStyleIdx="0" presStyleCnt="3">
        <dgm:presLayoutVars>
          <dgm:bulletEnabled val="1"/>
        </dgm:presLayoutVars>
      </dgm:prSet>
      <dgm:spPr/>
    </dgm:pt>
    <dgm:pt modelId="{A5C84D88-BE09-4F56-9CD6-44B6377C8478}" type="pres">
      <dgm:prSet presAssocID="{5703ADB5-3F2D-4B34-B1BE-033A1DEF4B26}" presName="spacing" presStyleCnt="0"/>
      <dgm:spPr/>
    </dgm:pt>
    <dgm:pt modelId="{798D0A5D-4F5B-4393-BC80-6D20C7154B51}" type="pres">
      <dgm:prSet presAssocID="{4103B642-7F01-4311-8DDC-1D539016D967}" presName="linNode" presStyleCnt="0"/>
      <dgm:spPr/>
    </dgm:pt>
    <dgm:pt modelId="{76051D72-C561-40F5-8A6F-12FF62CB1742}" type="pres">
      <dgm:prSet presAssocID="{4103B642-7F01-4311-8DDC-1D539016D967}" presName="parentShp" presStyleLbl="node1" presStyleIdx="1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6660D-387B-425E-BD6A-907BBCA8B510}" type="pres">
      <dgm:prSet presAssocID="{4103B642-7F01-4311-8DDC-1D539016D967}" presName="childShp" presStyleLbl="bgAccFollowNode1" presStyleIdx="1" presStyleCnt="3">
        <dgm:presLayoutVars>
          <dgm:bulletEnabled val="1"/>
        </dgm:presLayoutVars>
      </dgm:prSet>
      <dgm:spPr/>
    </dgm:pt>
    <dgm:pt modelId="{C3E6C163-F019-423A-B6AC-42FB7E00C32B}" type="pres">
      <dgm:prSet presAssocID="{F0236B8B-3E68-49EA-A931-9565F0A3CFEF}" presName="spacing" presStyleCnt="0"/>
      <dgm:spPr/>
    </dgm:pt>
    <dgm:pt modelId="{66554B04-39EA-4458-9F47-F9E47A26632E}" type="pres">
      <dgm:prSet presAssocID="{8D183C81-BF1F-4968-B611-3F74F621AEB5}" presName="linNode" presStyleCnt="0"/>
      <dgm:spPr/>
    </dgm:pt>
    <dgm:pt modelId="{7D260468-3106-43A0-9991-93AB6256C9B6}" type="pres">
      <dgm:prSet presAssocID="{8D183C81-BF1F-4968-B611-3F74F621AEB5}" presName="parentShp" presStyleLbl="node1" presStyleIdx="2" presStyleCnt="3" custScaleX="85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10C61-9EA7-40EC-90AD-867F506EF67D}" type="pres">
      <dgm:prSet presAssocID="{8D183C81-BF1F-4968-B611-3F74F621AEB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5AA41-8F46-45E3-B067-84C425838A79}" srcId="{8D183C81-BF1F-4968-B611-3F74F621AEB5}" destId="{8D44A44D-9635-4CAB-9CB7-7401A14C899F}" srcOrd="0" destOrd="0" parTransId="{43E12E8B-96B9-4DD2-A38D-FC7361A31D04}" sibTransId="{0367D436-65FB-4AF6-A30B-659F3F082E9E}"/>
    <dgm:cxn modelId="{4ACED009-A121-4D38-ABB3-29709115AAFC}" type="presOf" srcId="{7C59F838-76C5-44CD-B6E8-F59135740858}" destId="{3759D88E-55FA-4834-A271-3CF2344B9DC8}" srcOrd="0" destOrd="0" presId="urn:microsoft.com/office/officeart/2005/8/layout/vList6"/>
    <dgm:cxn modelId="{D30CD199-0BC2-487B-8195-D293BE84C0B2}" srcId="{7C59F838-76C5-44CD-B6E8-F59135740858}" destId="{8D183C81-BF1F-4968-B611-3F74F621AEB5}" srcOrd="2" destOrd="0" parTransId="{8A9C72A1-1F3F-4F5C-82A1-1C09648BF9D6}" sibTransId="{CDA0258F-A3C2-49AF-8FF4-7175F51C61BE}"/>
    <dgm:cxn modelId="{0D4151CF-15E1-46B4-8908-CDE593602BD4}" type="presOf" srcId="{64A3E3A2-8D7F-4768-BE5A-BB13F666CDCE}" destId="{16903D29-F2C4-4118-8C80-1CA7172BC7B9}" srcOrd="0" destOrd="0" presId="urn:microsoft.com/office/officeart/2005/8/layout/vList6"/>
    <dgm:cxn modelId="{9965CA16-8996-4CA2-BB24-FA3E78DECA1A}" srcId="{7C59F838-76C5-44CD-B6E8-F59135740858}" destId="{64A3E3A2-8D7F-4768-BE5A-BB13F666CDCE}" srcOrd="0" destOrd="0" parTransId="{5A0C4347-A9B3-44BC-AD3C-06C326F2C5B7}" sibTransId="{5703ADB5-3F2D-4B34-B1BE-033A1DEF4B26}"/>
    <dgm:cxn modelId="{9EB23CF6-59CC-4E85-AC32-85838A347368}" type="presOf" srcId="{8D44A44D-9635-4CAB-9CB7-7401A14C899F}" destId="{2D910C61-9EA7-40EC-90AD-867F506EF67D}" srcOrd="0" destOrd="0" presId="urn:microsoft.com/office/officeart/2005/8/layout/vList6"/>
    <dgm:cxn modelId="{79FC5CA9-4584-4CFE-ACAB-5721139A233E}" srcId="{7C59F838-76C5-44CD-B6E8-F59135740858}" destId="{4103B642-7F01-4311-8DDC-1D539016D967}" srcOrd="1" destOrd="0" parTransId="{8E87B0EB-9B2E-4D65-9BAF-ACD71E65C126}" sibTransId="{F0236B8B-3E68-49EA-A931-9565F0A3CFEF}"/>
    <dgm:cxn modelId="{DB68B4B1-62CF-4800-87AA-614F8E3992E2}" type="presOf" srcId="{8D183C81-BF1F-4968-B611-3F74F621AEB5}" destId="{7D260468-3106-43A0-9991-93AB6256C9B6}" srcOrd="0" destOrd="0" presId="urn:microsoft.com/office/officeart/2005/8/layout/vList6"/>
    <dgm:cxn modelId="{441D6495-CD98-4069-B959-B8287EE49380}" type="presOf" srcId="{4103B642-7F01-4311-8DDC-1D539016D967}" destId="{76051D72-C561-40F5-8A6F-12FF62CB1742}" srcOrd="0" destOrd="0" presId="urn:microsoft.com/office/officeart/2005/8/layout/vList6"/>
    <dgm:cxn modelId="{FACC2D7E-C474-4042-ADA6-FE5CA8548E43}" type="presParOf" srcId="{3759D88E-55FA-4834-A271-3CF2344B9DC8}" destId="{ABB9F180-FE37-43EC-B53A-E92D52BF7632}" srcOrd="0" destOrd="0" presId="urn:microsoft.com/office/officeart/2005/8/layout/vList6"/>
    <dgm:cxn modelId="{826663AD-1D8A-4CF9-8EF6-95D0A5A877BE}" type="presParOf" srcId="{ABB9F180-FE37-43EC-B53A-E92D52BF7632}" destId="{16903D29-F2C4-4118-8C80-1CA7172BC7B9}" srcOrd="0" destOrd="0" presId="urn:microsoft.com/office/officeart/2005/8/layout/vList6"/>
    <dgm:cxn modelId="{67B4AF5D-6D70-400F-B6A9-4E92E760139D}" type="presParOf" srcId="{ABB9F180-FE37-43EC-B53A-E92D52BF7632}" destId="{683170D9-80D6-442A-87CF-2804E20443AF}" srcOrd="1" destOrd="0" presId="urn:microsoft.com/office/officeart/2005/8/layout/vList6"/>
    <dgm:cxn modelId="{5D3C2041-ECA7-4876-8BFF-B8711DFC44BB}" type="presParOf" srcId="{3759D88E-55FA-4834-A271-3CF2344B9DC8}" destId="{A5C84D88-BE09-4F56-9CD6-44B6377C8478}" srcOrd="1" destOrd="0" presId="urn:microsoft.com/office/officeart/2005/8/layout/vList6"/>
    <dgm:cxn modelId="{DF9F0C97-402A-4A28-81DD-DE743E3C322A}" type="presParOf" srcId="{3759D88E-55FA-4834-A271-3CF2344B9DC8}" destId="{798D0A5D-4F5B-4393-BC80-6D20C7154B51}" srcOrd="2" destOrd="0" presId="urn:microsoft.com/office/officeart/2005/8/layout/vList6"/>
    <dgm:cxn modelId="{4708171A-5EB2-4013-B0D6-001921784E7D}" type="presParOf" srcId="{798D0A5D-4F5B-4393-BC80-6D20C7154B51}" destId="{76051D72-C561-40F5-8A6F-12FF62CB1742}" srcOrd="0" destOrd="0" presId="urn:microsoft.com/office/officeart/2005/8/layout/vList6"/>
    <dgm:cxn modelId="{591821C6-A5F8-47E5-8C1B-32286E305A62}" type="presParOf" srcId="{798D0A5D-4F5B-4393-BC80-6D20C7154B51}" destId="{20E6660D-387B-425E-BD6A-907BBCA8B510}" srcOrd="1" destOrd="0" presId="urn:microsoft.com/office/officeart/2005/8/layout/vList6"/>
    <dgm:cxn modelId="{F5661C28-7C03-4EDD-A3D2-FFCA8F4817ED}" type="presParOf" srcId="{3759D88E-55FA-4834-A271-3CF2344B9DC8}" destId="{C3E6C163-F019-423A-B6AC-42FB7E00C32B}" srcOrd="3" destOrd="0" presId="urn:microsoft.com/office/officeart/2005/8/layout/vList6"/>
    <dgm:cxn modelId="{E9E4982F-CF0D-4F5D-88A6-F4F32F39EEE6}" type="presParOf" srcId="{3759D88E-55FA-4834-A271-3CF2344B9DC8}" destId="{66554B04-39EA-4458-9F47-F9E47A26632E}" srcOrd="4" destOrd="0" presId="urn:microsoft.com/office/officeart/2005/8/layout/vList6"/>
    <dgm:cxn modelId="{B0D1BB46-2429-4A20-ABF4-EEFF1AB3CCA1}" type="presParOf" srcId="{66554B04-39EA-4458-9F47-F9E47A26632E}" destId="{7D260468-3106-43A0-9991-93AB6256C9B6}" srcOrd="0" destOrd="0" presId="urn:microsoft.com/office/officeart/2005/8/layout/vList6"/>
    <dgm:cxn modelId="{C19E9FF2-6121-4594-ACC5-487497EC1776}" type="presParOf" srcId="{66554B04-39EA-4458-9F47-F9E47A26632E}" destId="{2D910C61-9EA7-40EC-90AD-867F506EF6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501D-B739-437A-A933-02A54B42D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49DB-A712-48A7-A982-22D58E6B1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1165-045E-48EB-A1F1-AB1619A02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10C3-9195-4B80-B171-DC92F07E7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9B4B-3464-4706-8B0F-A9911E646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2776-F8EB-4CDF-82B1-62A4FA972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B316-E8F6-4485-8A37-B15A92D0E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D50B-BB4A-423F-980E-E92CA085D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8163-438C-4962-A049-4539B3450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3C1B-8255-4FCA-9E41-2D4F74217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060A-5E3B-4D38-BA2E-65D124402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51DC4A5-A418-4159-B1D4-B4EE36A677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1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1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e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51520" y="1916832"/>
            <a:ext cx="86407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«Современные подходы </a:t>
            </a:r>
            <a:br>
              <a:rPr lang="ru-RU" sz="5400" b="1" kern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b="1" kern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введения и реализации </a:t>
            </a:r>
            <a:br>
              <a:rPr lang="ru-RU" sz="5400" b="1" kern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b="1" kern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ФГОС </a:t>
            </a:r>
            <a:br>
              <a:rPr lang="ru-RU" sz="5400" b="1" kern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b="1" kern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основного общего образования»</a:t>
            </a:r>
            <a:r>
              <a:rPr lang="ru-RU" sz="4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ru-RU" sz="4000" b="1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altLang="ru-RU" sz="4000" b="1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ru-RU" sz="4000" b="1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altLang="ru-RU" sz="4000" b="1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altLang="ru-RU" sz="2800" b="1" i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214985" y="5013323"/>
            <a:ext cx="70945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3200" b="1" i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Книжникова</a:t>
            </a:r>
            <a:r>
              <a:rPr lang="ru-RU" altLang="ru-RU" sz="32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Елена Юрьевна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000" b="1" i="1" kern="0" dirty="0">
                <a:solidFill>
                  <a:srgbClr val="0000CC"/>
                </a:solidFill>
                <a:latin typeface="+mn-lt"/>
              </a:rPr>
              <a:t>Заместитель директора по УВР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000" b="1" i="1" kern="0" dirty="0">
                <a:solidFill>
                  <a:srgbClr val="0000CC"/>
                </a:solidFill>
                <a:latin typeface="+mn-lt"/>
              </a:rPr>
              <a:t>НОУ «СОШ с углубленным изучением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000" b="1" i="1" kern="0" dirty="0">
                <a:solidFill>
                  <a:srgbClr val="0000CC"/>
                </a:solidFill>
                <a:latin typeface="+mn-lt"/>
              </a:rPr>
              <a:t>отдельных предметов имени В.Д. </a:t>
            </a:r>
            <a:r>
              <a:rPr lang="ru-RU" altLang="ru-RU" sz="2000" b="1" i="1" kern="0" dirty="0" err="1">
                <a:solidFill>
                  <a:srgbClr val="0000CC"/>
                </a:solidFill>
                <a:latin typeface="+mn-lt"/>
              </a:rPr>
              <a:t>Чурсина</a:t>
            </a:r>
            <a:r>
              <a:rPr lang="ru-RU" altLang="ru-RU" sz="2000" b="1" i="1" kern="0" dirty="0">
                <a:solidFill>
                  <a:srgbClr val="0000CC"/>
                </a:solidFill>
                <a:latin typeface="+mn-lt"/>
              </a:rPr>
              <a:t>»</a:t>
            </a:r>
          </a:p>
        </p:txBody>
      </p:sp>
      <p:pic>
        <p:nvPicPr>
          <p:cNvPr id="3076" name="Picture 5" descr="C:\Users\Public\Videos\фото для клипа\Книжникова Е.Ю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868863"/>
            <a:ext cx="1439863" cy="181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Рисунок 2" descr="герб сош кривые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198304"/>
            <a:ext cx="1295947" cy="129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ма\Desktop\1111111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979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2541674">
            <a:off x="1181100" y="3668713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</a:rPr>
              <a:t>Закон</a:t>
            </a:r>
          </a:p>
        </p:txBody>
      </p:sp>
      <p:sp>
        <p:nvSpPr>
          <p:cNvPr id="13316" name="Прямоугольник 17"/>
          <p:cNvSpPr>
            <a:spLocks noChangeArrowheads="1"/>
          </p:cNvSpPr>
          <p:nvPr/>
        </p:nvSpPr>
        <p:spPr bwMode="auto">
          <a:xfrm>
            <a:off x="468313" y="260350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150688"/>
                </a:solidFill>
              </a:rPr>
              <a:t>ЧТО обязывает нас к переходу на ФГОС?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68313" y="908050"/>
            <a:ext cx="8229600" cy="5329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2600" dirty="0">
              <a:solidFill>
                <a:srgbClr val="15068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rgbClr val="150688"/>
                </a:solidFill>
                <a:latin typeface="Arial" pitchFamily="34" charset="0"/>
              </a:rPr>
              <a:t>  «</a:t>
            </a:r>
            <a:r>
              <a:rPr lang="ru-RU" sz="2800" dirty="0">
                <a:solidFill>
                  <a:srgbClr val="150688"/>
                </a:solidFill>
                <a:latin typeface="Arial" pitchFamily="34" charset="0"/>
              </a:rPr>
              <a:t>Федеральный государственный образовательный стандарт - 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2800" dirty="0" smtClean="0">
                <a:solidFill>
                  <a:srgbClr val="150688"/>
                </a:solidFill>
                <a:latin typeface="Arial" pitchFamily="34" charset="0"/>
              </a:rPr>
              <a:t>образования.»</a:t>
            </a:r>
            <a:endParaRPr lang="ru-RU" sz="2800" dirty="0">
              <a:solidFill>
                <a:srgbClr val="150688"/>
              </a:solidFill>
              <a:latin typeface="Arial" pitchFamily="34" charset="0"/>
            </a:endParaRPr>
          </a:p>
          <a:p>
            <a:pPr algn="r">
              <a:defRPr/>
            </a:pPr>
            <a:endParaRPr lang="ru-RU" sz="2800" b="1" dirty="0">
              <a:solidFill>
                <a:srgbClr val="C00000"/>
              </a:solidFill>
              <a:latin typeface="Arial" pitchFamily="34" charset="0"/>
            </a:endParaRPr>
          </a:p>
          <a:p>
            <a:pPr algn="r">
              <a:defRPr/>
            </a:pPr>
            <a:endParaRPr lang="ru-RU" sz="2800" b="1" dirty="0">
              <a:solidFill>
                <a:srgbClr val="C00000"/>
              </a:solidFill>
              <a:latin typeface="Arial" pitchFamily="34" charset="0"/>
            </a:endParaRPr>
          </a:p>
          <a:p>
            <a:pPr algn="r">
              <a:defRPr/>
            </a:pPr>
            <a:r>
              <a:rPr lang="ru-RU" sz="1900" b="1" i="1" dirty="0">
                <a:solidFill>
                  <a:srgbClr val="C00000"/>
                </a:solidFill>
                <a:latin typeface="Arial" pitchFamily="34" charset="0"/>
              </a:rPr>
              <a:t>ФЕДЕРАЛЬНЫЙ ЗАКОН </a:t>
            </a:r>
            <a:endParaRPr lang="ru-RU" sz="1900" i="1" dirty="0">
              <a:solidFill>
                <a:srgbClr val="C00000"/>
              </a:solidFill>
              <a:latin typeface="Arial" pitchFamily="34" charset="0"/>
            </a:endParaRPr>
          </a:p>
          <a:p>
            <a:pPr algn="r">
              <a:defRPr/>
            </a:pPr>
            <a:r>
              <a:rPr lang="ru-RU" sz="1900" b="1" i="1" dirty="0">
                <a:solidFill>
                  <a:srgbClr val="C00000"/>
                </a:solidFill>
                <a:latin typeface="Arial" pitchFamily="34" charset="0"/>
              </a:rPr>
              <a:t>«Об образовании в Российской Федерации» </a:t>
            </a:r>
            <a:endParaRPr lang="ru-RU" sz="1900" i="1" dirty="0">
              <a:solidFill>
                <a:srgbClr val="C00000"/>
              </a:solidFill>
              <a:latin typeface="Arial" pitchFamily="34" charset="0"/>
            </a:endParaRPr>
          </a:p>
          <a:p>
            <a:pPr algn="r">
              <a:defRPr/>
            </a:pPr>
            <a:r>
              <a:rPr lang="ru-RU" sz="1900" b="1" i="1" dirty="0">
                <a:solidFill>
                  <a:srgbClr val="C00000"/>
                </a:solidFill>
                <a:latin typeface="Arial" pitchFamily="34" charset="0"/>
              </a:rPr>
              <a:t>№ 273-ФЗ ОТ 29 ДЕКАБРЯ 2012г., ст.2.п.6</a:t>
            </a:r>
            <a:endParaRPr lang="ru-RU" sz="1900" i="1" dirty="0">
              <a:solidFill>
                <a:srgbClr val="C00000"/>
              </a:solidFill>
              <a:latin typeface="Arial" pitchFamily="34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ма\Desktop\1111111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8117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 rot="2541674">
            <a:off x="977025" y="3866951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Закон</a:t>
            </a:r>
          </a:p>
        </p:txBody>
      </p:sp>
      <p:sp>
        <p:nvSpPr>
          <p:cNvPr id="15364" name="Прямоугольник 17"/>
          <p:cNvSpPr>
            <a:spLocks noChangeArrowheads="1"/>
          </p:cNvSpPr>
          <p:nvPr/>
        </p:nvSpPr>
        <p:spPr bwMode="auto">
          <a:xfrm>
            <a:off x="468313" y="260350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150688"/>
                </a:solidFill>
              </a:rPr>
              <a:t>ЧТО поможет нам безболезненно и эффективно перейти на ФГОС ООО?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6380703">
            <a:off x="1211967" y="2673312"/>
            <a:ext cx="134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Условия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2784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ФЕДЕРАЛЬНЫЙ ЗАКОН «Об образовании в Российской Федерации» № 273-ФЗ ОТ 29 ДЕКАБРЯ 2012 г.</a:t>
            </a:r>
          </a:p>
          <a:p>
            <a:pPr>
              <a:buFont typeface="Wingdings 2" pitchFamily="18" charset="2"/>
              <a:buNone/>
            </a:pPr>
            <a:endParaRPr lang="ru-RU" sz="2800" b="1" dirty="0" smtClean="0">
              <a:solidFill>
                <a:srgbClr val="150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План действий по модернизации общего образования на 2011-2015 гг., утвержденный распоряжением Правительства РФ от 7 сентября 2010 г.</a:t>
            </a:r>
          </a:p>
          <a:p>
            <a:pPr>
              <a:buFont typeface="Wingdings 2" pitchFamily="18" charset="2"/>
              <a:buNone/>
            </a:pPr>
            <a:endParaRPr lang="ru-RU" sz="2800" b="1" dirty="0" smtClean="0">
              <a:solidFill>
                <a:srgbClr val="150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Новый Сан </a:t>
            </a:r>
            <a:r>
              <a:rPr lang="ru-RU" sz="2800" b="1" dirty="0" err="1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endParaRPr lang="ru-RU" sz="2800" b="1" dirty="0" smtClean="0">
              <a:solidFill>
                <a:srgbClr val="150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ма\Desktop\1111111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240771"/>
            <a:ext cx="964907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 rot="2541674">
            <a:off x="848063" y="4029563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Закон</a:t>
            </a:r>
          </a:p>
        </p:txBody>
      </p:sp>
      <p:sp>
        <p:nvSpPr>
          <p:cNvPr id="17412" name="Прямоугольник 17"/>
          <p:cNvSpPr>
            <a:spLocks noChangeArrowheads="1"/>
          </p:cNvSpPr>
          <p:nvPr/>
        </p:nvSpPr>
        <p:spPr bwMode="auto">
          <a:xfrm>
            <a:off x="468313" y="260350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150688"/>
                </a:solidFill>
              </a:rPr>
              <a:t>Закон и условия нельзя осуществить без </a:t>
            </a:r>
            <a:r>
              <a:rPr lang="ru-RU" sz="3600" dirty="0" smtClean="0">
                <a:solidFill>
                  <a:srgbClr val="150688"/>
                </a:solidFill>
              </a:rPr>
              <a:t>ЧЕГО?</a:t>
            </a:r>
            <a:endParaRPr lang="ru-RU" sz="3600" dirty="0">
              <a:solidFill>
                <a:srgbClr val="150688"/>
              </a:solidFill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 rot="-6380703">
            <a:off x="1083002" y="2756278"/>
            <a:ext cx="134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Условия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1672432" y="2512144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Отношения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387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u="sng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r>
              <a:rPr lang="ru-RU" sz="36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ОБРАЗОВАТЕЛЬНОГО ПРОЦЕССА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36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3600" b="1" u="sng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r>
              <a:rPr lang="ru-RU" sz="36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МЕЖДУ УЧАСТНИКАМИ   ОБРАЗОВАТЕЛЬНОГО   ПРОЦЕССА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ма\Desktop\1111111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450" y="1168400"/>
            <a:ext cx="9505055" cy="5689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 rot="2541674">
            <a:off x="881952" y="3957554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Закон</a:t>
            </a:r>
          </a:p>
        </p:txBody>
      </p:sp>
      <p:sp>
        <p:nvSpPr>
          <p:cNvPr id="19460" name="Прямоугольник 17"/>
          <p:cNvSpPr>
            <a:spLocks noChangeArrowheads="1"/>
          </p:cNvSpPr>
          <p:nvPr/>
        </p:nvSpPr>
        <p:spPr bwMode="auto">
          <a:xfrm>
            <a:off x="468313" y="260350"/>
            <a:ext cx="8207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150688"/>
                </a:solidFill>
              </a:rPr>
              <a:t>ЧТО является </a:t>
            </a:r>
            <a:r>
              <a:rPr lang="ru-RU" sz="2800" u="sng" dirty="0">
                <a:solidFill>
                  <a:srgbClr val="150688"/>
                </a:solidFill>
              </a:rPr>
              <a:t>вектором</a:t>
            </a:r>
            <a:r>
              <a:rPr lang="ru-RU" sz="2800" dirty="0">
                <a:solidFill>
                  <a:srgbClr val="150688"/>
                </a:solidFill>
              </a:rPr>
              <a:t> индивидуализации обучения в основной школе?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 rot="-6380703">
            <a:off x="1116890" y="2633709"/>
            <a:ext cx="134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Условия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 rot="-5400000">
            <a:off x="1727427" y="2296120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Отношения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084442">
            <a:off x="2319237" y="2381798"/>
            <a:ext cx="156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ООП ООО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 программа 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общего образования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(ООП  ООО)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u="sng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комплексной характеристикой образовательной деятельности и подготовки обучающегося</a:t>
            </a:r>
            <a:r>
              <a:rPr lang="ru-RU" sz="2400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программы»?</a:t>
            </a:r>
          </a:p>
          <a:p>
            <a:pPr algn="r">
              <a:lnSpc>
                <a:spcPts val="24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4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4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273-ФЗ ОТ 29 ДЕКАБРЯ 2012г., ст.2.п.29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</p:txBody>
      </p:sp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38162"/>
          </a:xfr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является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ма\Desktop\1111111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979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 rot="2541674">
            <a:off x="1181100" y="3668713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</a:rPr>
              <a:t>Закон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 rot="-6380703">
            <a:off x="1313656" y="2285207"/>
            <a:ext cx="134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Условия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 rot="-5400000">
            <a:off x="1889125" y="1936751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Отношения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 rot="-5084442">
            <a:off x="2463800" y="2008188"/>
            <a:ext cx="156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ООП ООО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4040366">
            <a:off x="3062288" y="2632075"/>
            <a:ext cx="148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Качество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мама\Desktop\1111111\FGOS-O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367" y="1628800"/>
            <a:ext cx="7848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ама\Desktop\1111111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979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 rot="2541674">
            <a:off x="1181100" y="3668713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</a:rPr>
              <a:t>Закон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 rot="-6380703">
            <a:off x="1313656" y="2285207"/>
            <a:ext cx="134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Условия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 rot="-5084442">
            <a:off x="2463800" y="2008188"/>
            <a:ext cx="156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ООП ООО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 rot="-5400000">
            <a:off x="1889125" y="1936751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Отношения</a:t>
            </a:r>
          </a:p>
        </p:txBody>
      </p:sp>
      <p:pic>
        <p:nvPicPr>
          <p:cNvPr id="12" name="Picture 3" descr="C:\Users\мама\Desktop\1111111\выпускни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619" y="982823"/>
            <a:ext cx="3989380" cy="4894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</p:pic>
      <p:sp>
        <p:nvSpPr>
          <p:cNvPr id="23561" name="TextBox 16"/>
          <p:cNvSpPr txBox="1">
            <a:spLocks noChangeArrowheads="1"/>
          </p:cNvSpPr>
          <p:nvPr/>
        </p:nvSpPr>
        <p:spPr bwMode="auto">
          <a:xfrm rot="-4040366">
            <a:off x="3062288" y="2632075"/>
            <a:ext cx="148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Качество 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5816" y="260648"/>
            <a:ext cx="3167930" cy="865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</a:p>
        </p:txBody>
      </p:sp>
      <p:sp>
        <p:nvSpPr>
          <p:cNvPr id="10" name="Лента лицом вниз 9"/>
          <p:cNvSpPr/>
          <p:nvPr/>
        </p:nvSpPr>
        <p:spPr>
          <a:xfrm>
            <a:off x="1258888" y="5661025"/>
            <a:ext cx="7129462" cy="93662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Современный    выпускник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</a:t>
            </a:r>
            <a:endParaRPr lang="ru-RU" altLang="ru-RU" sz="3200" dirty="0" smtClean="0">
              <a:solidFill>
                <a:srgbClr val="3366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3040063"/>
            <a:ext cx="8362950" cy="12525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процесс формирования познавательной активности обучающихся в условиях модернизации образовательного процесса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11188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b="1" i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Объект исследования</a:t>
            </a:r>
            <a:r>
              <a:rPr lang="ru-RU" altLang="ru-RU" smtClean="0"/>
              <a:t> 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84213" y="40052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b="1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 исследования</a:t>
            </a:r>
            <a:r>
              <a:rPr lang="ru-RU" altLang="ru-RU" dirty="0" smtClean="0"/>
              <a:t> </a:t>
            </a:r>
          </a:p>
        </p:txBody>
      </p: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250825" y="836613"/>
            <a:ext cx="872331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/>
              <a:t>Организация урочной и внеурочной деятельности на основе введения ФГОС в обучении </a:t>
            </a:r>
          </a:p>
        </p:txBody>
      </p:sp>
      <p:sp>
        <p:nvSpPr>
          <p:cNvPr id="24583" name="Rectangle 22"/>
          <p:cNvSpPr>
            <a:spLocks noChangeArrowheads="1"/>
          </p:cNvSpPr>
          <p:nvPr/>
        </p:nvSpPr>
        <p:spPr bwMode="auto">
          <a:xfrm>
            <a:off x="395288" y="4941888"/>
            <a:ext cx="83629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/>
              <a:t>педагогические пути и средства обеспечения развития познавательной активности обучающихся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5400" b="1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6423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- создать условия для внедрения ФГОС в образовательную практику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- изучить психологические особенности учеников в целях обеспечения оптимального развития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- создать систему мониторинга по отслеживанию интеллектуального и психологического развития ученика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- осуществить отбор методов, форм, технологий обучения, способствующих формированию мыследеятельности обучающихся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-  разработать критерии оценки уровня сформированности ключевых компетенций и результатов деятельности по оценке познавательной активности обучающихся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- совершенствовать систему воспитательной работы, внеклассной работы по предмету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- совершенствовать систему психолого-педагогического сопровождения образовательного процесса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- создать индивидуальные образовательные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маршруты обучающихся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:\ТАЛАНТ - 2015\моё выступление\шаблоны\ФГО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6985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F:\ТАЛАНТ - 2015\моё выступление\шаблоны\книга ГО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3" b="99429" l="628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3382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7175" y="1700213"/>
            <a:ext cx="4608513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150688"/>
                </a:solidFill>
              </a:rPr>
              <a:t>ГОС ориентированы на</a:t>
            </a:r>
          </a:p>
          <a:p>
            <a:r>
              <a:rPr lang="ru-RU" sz="2400" dirty="0">
                <a:solidFill>
                  <a:srgbClr val="150688"/>
                </a:solidFill>
              </a:rPr>
              <a:t>решение задачи: </a:t>
            </a:r>
          </a:p>
          <a:p>
            <a:r>
              <a:rPr lang="ru-RU" sz="2400" dirty="0">
                <a:solidFill>
                  <a:srgbClr val="150688"/>
                </a:solidFill>
              </a:rPr>
              <a:t>сохранение единого образовательного пространства страны, обеспечение доступности образования в пределах минимального достаточного уровня его содержания.</a:t>
            </a:r>
          </a:p>
          <a:p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2997200"/>
            <a:ext cx="8064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50688"/>
                </a:solidFill>
              </a:rPr>
              <a:t>ФГОС - это:</a:t>
            </a:r>
            <a:br>
              <a:rPr lang="ru-RU" sz="2000" b="1" dirty="0">
                <a:solidFill>
                  <a:srgbClr val="150688"/>
                </a:solidFill>
              </a:rPr>
            </a:br>
            <a:r>
              <a:rPr lang="ru-RU" sz="2000" b="1" dirty="0">
                <a:solidFill>
                  <a:srgbClr val="150688"/>
                </a:solidFill>
              </a:rPr>
              <a:t>- системно-</a:t>
            </a:r>
            <a:r>
              <a:rPr lang="ru-RU" sz="2000" b="1" dirty="0" err="1">
                <a:solidFill>
                  <a:srgbClr val="150688"/>
                </a:solidFill>
              </a:rPr>
              <a:t>деятельностный</a:t>
            </a:r>
            <a:r>
              <a:rPr lang="ru-RU" sz="2000" b="1" dirty="0">
                <a:solidFill>
                  <a:srgbClr val="150688"/>
                </a:solidFill>
              </a:rPr>
              <a:t> подход;</a:t>
            </a:r>
          </a:p>
          <a:p>
            <a:r>
              <a:rPr lang="ru-RU" sz="2000" b="1" dirty="0">
                <a:solidFill>
                  <a:srgbClr val="150688"/>
                </a:solidFill>
              </a:rPr>
              <a:t>- Формирование и развитие УУД;</a:t>
            </a:r>
          </a:p>
          <a:p>
            <a:r>
              <a:rPr lang="ru-RU" sz="2000" b="1" dirty="0">
                <a:solidFill>
                  <a:srgbClr val="150688"/>
                </a:solidFill>
              </a:rPr>
              <a:t>- развивающий и прогностический инструмент модернизации системы образования;</a:t>
            </a:r>
          </a:p>
          <a:p>
            <a:r>
              <a:rPr lang="ru-RU" sz="2000" b="1" dirty="0">
                <a:solidFill>
                  <a:srgbClr val="150688"/>
                </a:solidFill>
              </a:rPr>
              <a:t>- изменяется структура, содержание, расширяется сфера действия и назначение образовательного стандарта;</a:t>
            </a:r>
          </a:p>
          <a:p>
            <a:r>
              <a:rPr lang="ru-RU" sz="2000" b="1" dirty="0">
                <a:solidFill>
                  <a:srgbClr val="150688"/>
                </a:solidFill>
              </a:rPr>
              <a:t>- впервые образовательные стандарты получили правовой статус, закрепленный в законодательной базе;</a:t>
            </a:r>
          </a:p>
          <a:p>
            <a:r>
              <a:rPr lang="ru-RU" sz="2000" b="1" dirty="0">
                <a:solidFill>
                  <a:srgbClr val="150688"/>
                </a:solidFill>
              </a:rPr>
              <a:t>- впервые стандарт предусматривает внеурочную деятельность.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ТАЛАНТ - 2015\моё выступление\шаблоны\для услов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1412776"/>
            <a:ext cx="3240088" cy="11430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23728" y="2996952"/>
            <a:ext cx="4537075" cy="20875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3200" i="1" dirty="0" smtClean="0">
                <a:solidFill>
                  <a:schemeClr val="bg1"/>
                </a:solidFill>
              </a:rPr>
              <a:t>В традиционной школе условия направлены                  на  формирование    </a:t>
            </a:r>
            <a:r>
              <a:rPr lang="ru-RU" altLang="ru-RU" sz="3200" i="1" dirty="0" err="1" smtClean="0">
                <a:solidFill>
                  <a:schemeClr val="bg1"/>
                </a:solidFill>
              </a:rPr>
              <a:t>ЗУНов</a:t>
            </a:r>
            <a:endParaRPr lang="ru-RU" altLang="ru-RU" sz="3200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63688" y="2636912"/>
            <a:ext cx="5400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В современной </a:t>
            </a: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школе: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-условия направлены на развитие личности;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-выполнение требований к условиям реализации ООО: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1. Кадровое обеспечение;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2. Финансово-экономическое обеспечение;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3. Материально-техническое обеспечение;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4. Информационно-методическое обеспечение;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5. Психолого-педагогическое обеспечение.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altLang="ru-RU" sz="3200" i="1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altLang="ru-RU" sz="32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ТАЛАНТ - 2015\моё выступление\шаблоны\кн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8742362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971550" y="1341438"/>
            <a:ext cx="7129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Основная образовательная программа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827088" y="2133600"/>
            <a:ext cx="1081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ГОС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684213" y="2781300"/>
            <a:ext cx="33829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150688"/>
                </a:solidFill>
              </a:rPr>
              <a:t>совокупность 3-х компонентов (федерального, регионального, национально-регионального ОУ), определяющая в первую очередь содержание ООП;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150688"/>
                </a:solidFill>
              </a:rPr>
              <a:t> обязательный минимум содержания программы;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150688"/>
                </a:solidFill>
              </a:rPr>
              <a:t> максимальный объем учебной нагрузки обучающихся;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150688"/>
                </a:solidFill>
              </a:rPr>
              <a:t> требования к уровню подготовки выпускников (учащийся должен знать, уметь и использовать в практической деятельности).</a:t>
            </a:r>
          </a:p>
          <a:p>
            <a:pPr>
              <a:buFontTx/>
              <a:buChar char="-"/>
            </a:pP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i="1" smtClean="0"/>
              <a:t>Примерная основная образовательная программа </a:t>
            </a:r>
            <a:r>
              <a:rPr lang="ru-RU" sz="1800" i="1" u="sng" smtClean="0"/>
              <a:t>подготовлена</a:t>
            </a:r>
            <a:r>
              <a:rPr lang="ru-RU" sz="1800" i="1" smtClean="0"/>
              <a:t> институтом стратегических исследований в образовании РАО. Научные руководители — член-корреспондент РАО А. М. Кондаков, академик РАО Л. П. Кезина. </a:t>
            </a:r>
            <a:endParaRPr lang="ru-RU" sz="1800" b="1" smtClean="0"/>
          </a:p>
          <a:p>
            <a:pPr>
              <a:buFont typeface="Wingdings 2" pitchFamily="18" charset="2"/>
              <a:buNone/>
            </a:pPr>
            <a:r>
              <a:rPr lang="ru-RU" sz="1800" i="1" smtClean="0"/>
              <a:t>и </a:t>
            </a:r>
            <a:r>
              <a:rPr lang="ru-RU" sz="1800" i="1" u="sng" smtClean="0"/>
              <a:t>одобрена</a:t>
            </a:r>
            <a:r>
              <a:rPr lang="ru-RU" sz="1800" i="1" smtClean="0"/>
              <a:t>  решением федерального учебно-методического объединения по общему образованию (протокол от 8 апреля 2015 г. № 1/15)</a:t>
            </a:r>
            <a:endParaRPr lang="ru-RU" sz="1800" b="1" smtClean="0"/>
          </a:p>
          <a:p>
            <a:pPr>
              <a:buFont typeface="Wingdings 2" pitchFamily="18" charset="2"/>
              <a:buNone/>
            </a:pPr>
            <a:r>
              <a:rPr lang="ru-RU" sz="1800" smtClean="0"/>
              <a:t> </a:t>
            </a:r>
          </a:p>
          <a:p>
            <a:r>
              <a:rPr lang="ru-RU" sz="1800" i="1" smtClean="0"/>
              <a:t>«Примерная основная образовательная программа -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программы»</a:t>
            </a:r>
            <a:endParaRPr lang="ru-RU" sz="1800" smtClean="0"/>
          </a:p>
          <a:p>
            <a:pPr algn="r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C00000"/>
                </a:solidFill>
              </a:rPr>
              <a:t>ФЕДЕРАЛЬНЫЙ ЗАКОН «Об образовании в Российской Федерации» </a:t>
            </a:r>
            <a:endParaRPr lang="ru-RU" sz="1800" smtClean="0">
              <a:solidFill>
                <a:srgbClr val="C00000"/>
              </a:solidFill>
            </a:endParaRPr>
          </a:p>
          <a:p>
            <a:pPr algn="r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C00000"/>
                </a:solidFill>
              </a:rPr>
              <a:t>№ 273-ФЗ ОТ 29 ДЕКАБРЯ 2012г., ст.2.п.10</a:t>
            </a:r>
            <a:endParaRPr lang="ru-RU" sz="1800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116013" y="188913"/>
            <a:ext cx="7127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Основная образовательная 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ТАЛАНТ - 2015\моё выступление\шаблоны\кн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8742362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971550" y="1341438"/>
            <a:ext cx="7129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Основная образовательная программа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827088" y="2133600"/>
            <a:ext cx="1081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ГОС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6804025" y="1989138"/>
            <a:ext cx="1368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ФГОС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684213" y="2781300"/>
            <a:ext cx="33829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600">
                <a:solidFill>
                  <a:srgbClr val="C00000"/>
                </a:solidFill>
              </a:rPr>
              <a:t> </a:t>
            </a:r>
            <a:r>
              <a:rPr lang="ru-RU" sz="1600">
                <a:solidFill>
                  <a:srgbClr val="150688"/>
                </a:solidFill>
              </a:rPr>
              <a:t>совокупность 3-х компонентов (федерального, регионального, национально-регионального ОУ), определяющая в первую очередь содержание ООП; 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150688"/>
                </a:solidFill>
              </a:rPr>
              <a:t> обязательный минимум содержания программы;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150688"/>
                </a:solidFill>
              </a:rPr>
              <a:t> максимальный объем учебной нагрузки обучающихся;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150688"/>
                </a:solidFill>
              </a:rPr>
              <a:t> требования к уровню подготовки выпускников (учащийся должен знать, уметь и использовать в практической деятельности).</a:t>
            </a:r>
          </a:p>
          <a:p>
            <a:pPr>
              <a:buFontTx/>
              <a:buChar char="-"/>
            </a:pP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4716463" y="2781300"/>
            <a:ext cx="37433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600">
                <a:solidFill>
                  <a:srgbClr val="C00000"/>
                </a:solidFill>
              </a:rPr>
              <a:t> совокупность требований, обязательных при реализации ООП;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C00000"/>
                </a:solidFill>
              </a:rPr>
              <a:t> требование к структуре ООП;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C00000"/>
                </a:solidFill>
              </a:rPr>
              <a:t> требование к условиям реализации ООП;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C00000"/>
                </a:solidFill>
              </a:rPr>
              <a:t> требование к результатам освоения ООП (личностные, метапредметные, предметные);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C00000"/>
                </a:solidFill>
              </a:rPr>
              <a:t> </a:t>
            </a:r>
            <a:r>
              <a:rPr lang="ru-RU" sz="1600">
                <a:solidFill>
                  <a:srgbClr val="150688"/>
                </a:solidFill>
              </a:rPr>
              <a:t> требования к уровню подготовки выпускников (учащийся должен знать, уметь и использовать в практической деятельности).</a:t>
            </a:r>
          </a:p>
          <a:p>
            <a:pPr>
              <a:buFontTx/>
              <a:buChar char="-"/>
            </a:pPr>
            <a:endParaRPr lang="ru-RU" sz="1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ТАЛАНТ - 2015\моё выступление\шаблоны\звонок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8" b="90000" l="10000" r="94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48101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50825" y="2205038"/>
            <a:ext cx="32416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50688"/>
                </a:solidFill>
              </a:rPr>
              <a:t>Традиционный  урок:</a:t>
            </a:r>
          </a:p>
          <a:p>
            <a:endParaRPr lang="ru-RU" dirty="0">
              <a:solidFill>
                <a:srgbClr val="150688"/>
              </a:solidFill>
            </a:endParaRPr>
          </a:p>
          <a:p>
            <a:r>
              <a:rPr lang="ru-RU" sz="2000" dirty="0">
                <a:solidFill>
                  <a:srgbClr val="150688"/>
                </a:solidFill>
              </a:rPr>
              <a:t>- триединая цель урока;</a:t>
            </a:r>
          </a:p>
          <a:p>
            <a:r>
              <a:rPr lang="ru-RU" sz="2000" dirty="0">
                <a:solidFill>
                  <a:srgbClr val="150688"/>
                </a:solidFill>
              </a:rPr>
              <a:t>- преобладающая фронтальная форма обучения;</a:t>
            </a:r>
          </a:p>
          <a:p>
            <a:r>
              <a:rPr lang="ru-RU" sz="2000" dirty="0">
                <a:solidFill>
                  <a:srgbClr val="150688"/>
                </a:solidFill>
              </a:rPr>
              <a:t>- традиционные методы и приемы обучения;</a:t>
            </a:r>
          </a:p>
          <a:p>
            <a:r>
              <a:rPr lang="ru-RU" sz="2000" dirty="0">
                <a:solidFill>
                  <a:srgbClr val="150688"/>
                </a:solidFill>
              </a:rPr>
              <a:t>- традиционные типы уроков.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2195513" y="476250"/>
            <a:ext cx="54006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Компоненты  урока</a:t>
            </a:r>
          </a:p>
          <a:p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24525" y="2205038"/>
            <a:ext cx="324008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150688"/>
                </a:solidFill>
              </a:rPr>
              <a:t>Инновационный  урок:</a:t>
            </a:r>
          </a:p>
          <a:p>
            <a:pPr algn="r"/>
            <a:endParaRPr lang="ru-RU" dirty="0">
              <a:solidFill>
                <a:srgbClr val="150688"/>
              </a:solidFill>
            </a:endParaRPr>
          </a:p>
          <a:p>
            <a:pPr algn="r"/>
            <a:r>
              <a:rPr lang="ru-RU" sz="2000" dirty="0">
                <a:solidFill>
                  <a:srgbClr val="150688"/>
                </a:solidFill>
              </a:rPr>
              <a:t>- ключевые и базовые компетенции;</a:t>
            </a:r>
          </a:p>
          <a:p>
            <a:pPr algn="r"/>
            <a:r>
              <a:rPr lang="ru-RU" sz="2000" dirty="0">
                <a:solidFill>
                  <a:srgbClr val="150688"/>
                </a:solidFill>
              </a:rPr>
              <a:t>- проектирование урока;</a:t>
            </a:r>
          </a:p>
          <a:p>
            <a:pPr algn="r"/>
            <a:r>
              <a:rPr lang="ru-RU" sz="2000" dirty="0">
                <a:solidFill>
                  <a:srgbClr val="150688"/>
                </a:solidFill>
              </a:rPr>
              <a:t>- разнообразные формы обучения;</a:t>
            </a:r>
          </a:p>
          <a:p>
            <a:pPr algn="r"/>
            <a:r>
              <a:rPr lang="ru-RU" sz="2000" dirty="0">
                <a:solidFill>
                  <a:srgbClr val="150688"/>
                </a:solidFill>
              </a:rPr>
              <a:t>- практический опыт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3168650" cy="838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Формирование универсальных учебных действий как условие внедрения ФГОС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708400" y="1557338"/>
            <a:ext cx="2303463" cy="838200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Формирование </a:t>
            </a:r>
          </a:p>
          <a:p>
            <a:pPr algn="ctr"/>
            <a:r>
              <a:rPr lang="ru-RU" altLang="ru-RU" sz="1600"/>
              <a:t>ключевых </a:t>
            </a:r>
          </a:p>
          <a:p>
            <a:pPr algn="ctr"/>
            <a:r>
              <a:rPr lang="ru-RU" altLang="ru-RU" sz="1600"/>
              <a:t>компетентностей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376487" cy="159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1400"/>
              <a:t>Личностно-смысловые</a:t>
            </a:r>
          </a:p>
          <a:p>
            <a:pPr>
              <a:buFontTx/>
              <a:buChar char="•"/>
            </a:pPr>
            <a:r>
              <a:rPr lang="ru-RU" altLang="ru-RU" sz="1400"/>
              <a:t>Общекультурные</a:t>
            </a:r>
          </a:p>
          <a:p>
            <a:pPr>
              <a:buFontTx/>
              <a:buChar char="•"/>
            </a:pPr>
            <a:r>
              <a:rPr lang="ru-RU" altLang="ru-RU" sz="1400"/>
              <a:t>Учебно-познавательные</a:t>
            </a:r>
          </a:p>
          <a:p>
            <a:pPr>
              <a:buFontTx/>
              <a:buChar char="•"/>
            </a:pPr>
            <a:r>
              <a:rPr lang="ru-RU" altLang="ru-RU" sz="1400"/>
              <a:t>Информационные</a:t>
            </a:r>
          </a:p>
          <a:p>
            <a:pPr>
              <a:buFontTx/>
              <a:buChar char="•"/>
            </a:pPr>
            <a:r>
              <a:rPr lang="ru-RU" altLang="ru-RU" sz="1400"/>
              <a:t>Коммуникативные</a:t>
            </a:r>
          </a:p>
          <a:p>
            <a:pPr>
              <a:buFontTx/>
              <a:buChar char="•"/>
            </a:pPr>
            <a:r>
              <a:rPr lang="ru-RU" altLang="ru-RU" sz="1400"/>
              <a:t>Компетентности личного самосовершенствования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107950" y="2741613"/>
            <a:ext cx="3368675" cy="2019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1400" dirty="0"/>
              <a:t> умение учиться </a:t>
            </a:r>
          </a:p>
          <a:p>
            <a:pPr>
              <a:buFontTx/>
              <a:buChar char="•"/>
            </a:pPr>
            <a:r>
              <a:rPr lang="ru-RU" altLang="ru-RU" sz="1400" dirty="0"/>
              <a:t> способность ребенка к саморазвитию и самосовершенствованию</a:t>
            </a:r>
          </a:p>
          <a:p>
            <a:pPr>
              <a:buFontTx/>
              <a:buChar char="•"/>
            </a:pPr>
            <a:r>
              <a:rPr lang="ru-RU" altLang="ru-RU" sz="1400" dirty="0"/>
              <a:t> сознательное и активное освоение нового социального опыта</a:t>
            </a:r>
          </a:p>
          <a:p>
            <a:pPr>
              <a:buFontTx/>
              <a:buChar char="•"/>
            </a:pPr>
            <a:r>
              <a:rPr lang="ru-RU" altLang="ru-RU" sz="1400" dirty="0"/>
              <a:t> совокупность способов действия, навыков учебной работы</a:t>
            </a:r>
          </a:p>
          <a:p>
            <a:pPr>
              <a:buFontTx/>
              <a:buChar char="•"/>
            </a:pPr>
            <a:r>
              <a:rPr lang="ru-RU" altLang="ru-RU" sz="1400" dirty="0"/>
              <a:t> самостоятельное усвоение знаний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6300788" y="1557338"/>
            <a:ext cx="2447925" cy="838200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Развитие познавательной активности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084888" y="2708275"/>
            <a:ext cx="2879725" cy="22320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1400" dirty="0"/>
              <a:t>продвижение учащегося с низкого уровня познавательной активности на высокий</a:t>
            </a:r>
          </a:p>
          <a:p>
            <a:pPr>
              <a:buFontTx/>
              <a:buChar char="•"/>
            </a:pPr>
            <a:r>
              <a:rPr lang="ru-RU" altLang="ru-RU" sz="1400" dirty="0"/>
              <a:t>создание условий для развития познавательной активности</a:t>
            </a:r>
          </a:p>
          <a:p>
            <a:pPr>
              <a:buFontTx/>
              <a:buChar char="•"/>
            </a:pPr>
            <a:r>
              <a:rPr lang="ru-RU" altLang="ru-RU" sz="1400" dirty="0"/>
              <a:t>включение учащихся в разнообразные виды деятельности</a:t>
            </a:r>
          </a:p>
          <a:p>
            <a:pPr>
              <a:buFontTx/>
              <a:buChar char="•"/>
            </a:pPr>
            <a:r>
              <a:rPr lang="ru-RU" altLang="ru-RU" sz="1400" dirty="0"/>
              <a:t>создание творческой среды</a:t>
            </a: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3419475" y="1916113"/>
            <a:ext cx="287338" cy="215900"/>
          </a:xfrm>
          <a:prstGeom prst="leftRightArrow">
            <a:avLst>
              <a:gd name="adj1" fmla="val 50000"/>
              <a:gd name="adj2" fmla="val 2661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6011863" y="1916113"/>
            <a:ext cx="287337" cy="215900"/>
          </a:xfrm>
          <a:prstGeom prst="leftRightArrow">
            <a:avLst>
              <a:gd name="adj1" fmla="val 50000"/>
              <a:gd name="adj2" fmla="val 2661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>
            <a:off x="7451725" y="2419350"/>
            <a:ext cx="217488" cy="288925"/>
          </a:xfrm>
          <a:prstGeom prst="upDownArrow">
            <a:avLst>
              <a:gd name="adj1" fmla="val 50000"/>
              <a:gd name="adj2" fmla="val 26569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80" name="AutoShape 14"/>
          <p:cNvSpPr>
            <a:spLocks noChangeArrowheads="1"/>
          </p:cNvSpPr>
          <p:nvPr/>
        </p:nvSpPr>
        <p:spPr bwMode="auto">
          <a:xfrm>
            <a:off x="1730374" y="2327956"/>
            <a:ext cx="217488" cy="380319"/>
          </a:xfrm>
          <a:prstGeom prst="upDownArrow">
            <a:avLst>
              <a:gd name="adj1" fmla="val 50000"/>
              <a:gd name="adj2" fmla="val 26569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81" name="AutoShape 15"/>
          <p:cNvSpPr>
            <a:spLocks noChangeArrowheads="1"/>
          </p:cNvSpPr>
          <p:nvPr/>
        </p:nvSpPr>
        <p:spPr bwMode="auto">
          <a:xfrm>
            <a:off x="4643438" y="2420938"/>
            <a:ext cx="215900" cy="360362"/>
          </a:xfrm>
          <a:prstGeom prst="upDownArrow">
            <a:avLst>
              <a:gd name="adj1" fmla="val 50000"/>
              <a:gd name="adj2" fmla="val 33382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2268538" y="5294313"/>
            <a:ext cx="4933950" cy="3794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Принципы развития способностей учащихся</a:t>
            </a:r>
          </a:p>
        </p:txBody>
      </p:sp>
      <p:sp>
        <p:nvSpPr>
          <p:cNvPr id="32783" name="Line 17"/>
          <p:cNvSpPr>
            <a:spLocks noChangeShapeType="1"/>
          </p:cNvSpPr>
          <p:nvPr/>
        </p:nvSpPr>
        <p:spPr bwMode="auto">
          <a:xfrm>
            <a:off x="1908175" y="5084763"/>
            <a:ext cx="5032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18"/>
          <p:cNvSpPr>
            <a:spLocks noChangeShapeType="1"/>
          </p:cNvSpPr>
          <p:nvPr/>
        </p:nvSpPr>
        <p:spPr bwMode="auto">
          <a:xfrm flipH="1">
            <a:off x="6516688" y="5157788"/>
            <a:ext cx="5032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19"/>
          <p:cNvSpPr>
            <a:spLocks noChangeShapeType="1"/>
          </p:cNvSpPr>
          <p:nvPr/>
        </p:nvSpPr>
        <p:spPr bwMode="auto">
          <a:xfrm>
            <a:off x="4572000" y="45085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Text Box 20"/>
          <p:cNvSpPr txBox="1">
            <a:spLocks noChangeArrowheads="1"/>
          </p:cNvSpPr>
          <p:nvPr/>
        </p:nvSpPr>
        <p:spPr bwMode="auto">
          <a:xfrm>
            <a:off x="73025" y="5926138"/>
            <a:ext cx="2411413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/>
              <a:t>Обучение в соответствии со структурой мышления ученика</a:t>
            </a:r>
          </a:p>
        </p:txBody>
      </p:sp>
      <p:sp>
        <p:nvSpPr>
          <p:cNvPr id="32787" name="Rectangle 21"/>
          <p:cNvSpPr>
            <a:spLocks noChangeArrowheads="1"/>
          </p:cNvSpPr>
          <p:nvPr/>
        </p:nvSpPr>
        <p:spPr bwMode="auto">
          <a:xfrm>
            <a:off x="2627313" y="5926138"/>
            <a:ext cx="2087562" cy="7429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/>
              <a:t>Побуждение к самостоятельной деятельности</a:t>
            </a:r>
          </a:p>
        </p:txBody>
      </p:sp>
      <p:sp>
        <p:nvSpPr>
          <p:cNvPr id="32788" name="Rectangle 22"/>
          <p:cNvSpPr>
            <a:spLocks noChangeArrowheads="1"/>
          </p:cNvSpPr>
          <p:nvPr/>
        </p:nvSpPr>
        <p:spPr bwMode="auto">
          <a:xfrm>
            <a:off x="4787900" y="5991225"/>
            <a:ext cx="2087563" cy="6064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500" dirty="0"/>
          </a:p>
          <a:p>
            <a:pPr algn="ctr"/>
            <a:r>
              <a:rPr lang="ru-RU" altLang="ru-RU" sz="1400" dirty="0"/>
              <a:t>Систематическое  закрепление навыков </a:t>
            </a:r>
          </a:p>
        </p:txBody>
      </p:sp>
      <p:sp>
        <p:nvSpPr>
          <p:cNvPr id="32789" name="Rectangle 23"/>
          <p:cNvSpPr>
            <a:spLocks noChangeArrowheads="1"/>
          </p:cNvSpPr>
          <p:nvPr/>
        </p:nvSpPr>
        <p:spPr bwMode="auto">
          <a:xfrm>
            <a:off x="7019925" y="5994400"/>
            <a:ext cx="1943100" cy="6064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500" dirty="0"/>
          </a:p>
          <a:p>
            <a:pPr algn="ctr"/>
            <a:r>
              <a:rPr lang="ru-RU" altLang="ru-RU" sz="1400" dirty="0"/>
              <a:t>Заинтересованность в успехе каждого</a:t>
            </a:r>
          </a:p>
        </p:txBody>
      </p:sp>
      <p:sp>
        <p:nvSpPr>
          <p:cNvPr id="32790" name="Line 24"/>
          <p:cNvSpPr>
            <a:spLocks noChangeShapeType="1"/>
          </p:cNvSpPr>
          <p:nvPr/>
        </p:nvSpPr>
        <p:spPr bwMode="auto">
          <a:xfrm flipH="1">
            <a:off x="1619250" y="5734050"/>
            <a:ext cx="936625" cy="142875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1" name="Line 25"/>
          <p:cNvSpPr>
            <a:spLocks noChangeShapeType="1"/>
          </p:cNvSpPr>
          <p:nvPr/>
        </p:nvSpPr>
        <p:spPr bwMode="auto">
          <a:xfrm flipH="1">
            <a:off x="3203575" y="5734050"/>
            <a:ext cx="504825" cy="142875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2" name="Line 26"/>
          <p:cNvSpPr>
            <a:spLocks noChangeShapeType="1"/>
          </p:cNvSpPr>
          <p:nvPr/>
        </p:nvSpPr>
        <p:spPr bwMode="auto">
          <a:xfrm>
            <a:off x="5580063" y="5734050"/>
            <a:ext cx="287337" cy="2159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>
            <a:off x="7019925" y="5734050"/>
            <a:ext cx="504825" cy="2159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4896" y="507029"/>
            <a:ext cx="8296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формирования познавательной активности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урочной деятельности в рамках ФГОС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цель введения   ФГОС   </a:t>
            </a:r>
            <a:b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основного общего образования </a:t>
            </a: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96044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позволяющих решить стратегическую задачу Российского образования – </a:t>
            </a:r>
            <a:r>
              <a:rPr lang="ru-RU" alt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образования, достижение новых образовательных результатов, соответствующих современным запросам личности, общества и государства.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F:\ТАЛАНТ - 2015\моё выступление\шаблоны\уче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052513"/>
            <a:ext cx="554513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048672" cy="7086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Модель  учителя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3419475" y="3284538"/>
            <a:ext cx="34559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150688"/>
                </a:solidFill>
              </a:rPr>
              <a:t>- учитель-лектор;</a:t>
            </a:r>
          </a:p>
          <a:p>
            <a:r>
              <a:rPr lang="ru-RU" dirty="0">
                <a:solidFill>
                  <a:srgbClr val="150688"/>
                </a:solidFill>
              </a:rPr>
              <a:t>- носитель информации;</a:t>
            </a:r>
          </a:p>
          <a:p>
            <a:r>
              <a:rPr lang="ru-RU" dirty="0">
                <a:solidFill>
                  <a:srgbClr val="150688"/>
                </a:solidFill>
              </a:rPr>
              <a:t>- хранитель норм и традиций;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150688"/>
                </a:solidFill>
              </a:rPr>
              <a:t> пропагандист предметных</a:t>
            </a:r>
          </a:p>
          <a:p>
            <a:r>
              <a:rPr lang="ru-RU" dirty="0">
                <a:solidFill>
                  <a:srgbClr val="150688"/>
                </a:solidFill>
              </a:rPr>
              <a:t>   знаний;</a:t>
            </a:r>
          </a:p>
          <a:p>
            <a:r>
              <a:rPr lang="ru-RU" dirty="0">
                <a:solidFill>
                  <a:srgbClr val="150688"/>
                </a:solidFill>
              </a:rPr>
              <a:t>- авторитарный стиль;</a:t>
            </a:r>
          </a:p>
          <a:p>
            <a:r>
              <a:rPr lang="ru-RU" dirty="0">
                <a:solidFill>
                  <a:srgbClr val="150688"/>
                </a:solidFill>
              </a:rPr>
              <a:t>- </a:t>
            </a:r>
            <a:r>
              <a:rPr lang="ru-RU" dirty="0" err="1">
                <a:solidFill>
                  <a:srgbClr val="150688"/>
                </a:solidFill>
              </a:rPr>
              <a:t>монологичность</a:t>
            </a:r>
            <a:r>
              <a:rPr lang="ru-RU" dirty="0">
                <a:solidFill>
                  <a:srgbClr val="150688"/>
                </a:solidFill>
              </a:rPr>
              <a:t>, закрытость.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284663" y="1125538"/>
            <a:ext cx="3311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150688"/>
                </a:solidFill>
              </a:rPr>
              <a:t>Традиционной   школы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1196975"/>
            <a:ext cx="3313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150688"/>
                </a:solidFill>
              </a:rPr>
              <a:t>Современной </a:t>
            </a:r>
          </a:p>
          <a:p>
            <a:pPr algn="r"/>
            <a:r>
              <a:rPr lang="ru-RU" sz="2400">
                <a:solidFill>
                  <a:srgbClr val="150688"/>
                </a:solidFill>
              </a:rPr>
              <a:t>школы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347244" y="3286126"/>
            <a:ext cx="36004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>
                <a:solidFill>
                  <a:srgbClr val="150688"/>
                </a:solidFill>
              </a:rPr>
              <a:t> организатор сотрудничества;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150688"/>
                </a:solidFill>
              </a:rPr>
              <a:t> </a:t>
            </a:r>
            <a:r>
              <a:rPr lang="ru-RU" dirty="0" smtClean="0">
                <a:solidFill>
                  <a:srgbClr val="150688"/>
                </a:solidFill>
              </a:rPr>
              <a:t>консультант</a:t>
            </a:r>
            <a:r>
              <a:rPr lang="ru-RU" dirty="0">
                <a:solidFill>
                  <a:srgbClr val="150688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150688"/>
                </a:solidFill>
              </a:rPr>
              <a:t> координатор поисковой работой учащихся;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150688"/>
                </a:solidFill>
              </a:rPr>
              <a:t> демократичность;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150688"/>
                </a:solidFill>
              </a:rPr>
              <a:t> диалогичность;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150688"/>
                </a:solidFill>
              </a:rPr>
              <a:t> открытость, </a:t>
            </a:r>
            <a:r>
              <a:rPr lang="ru-RU" dirty="0" err="1">
                <a:solidFill>
                  <a:srgbClr val="150688"/>
                </a:solidFill>
              </a:rPr>
              <a:t>рефлексивность</a:t>
            </a:r>
            <a:r>
              <a:rPr lang="ru-RU" dirty="0">
                <a:solidFill>
                  <a:srgbClr val="150688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5445125"/>
            <a:ext cx="3673475" cy="7207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предметно-ориентированное обучение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4581525"/>
            <a:ext cx="3240087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базовые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интеллектуальные навыки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(чтение, письмо, счет)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3789363"/>
            <a:ext cx="2808287" cy="7921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«картина мира»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550" y="2997200"/>
            <a:ext cx="2232025" cy="7921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подготовка к выбору профессий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71550" y="1773238"/>
            <a:ext cx="2305050" cy="1150937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Традиционная школа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463" y="5445125"/>
            <a:ext cx="4103687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50688"/>
                </a:solidFill>
              </a:rPr>
              <a:t>личностно-ориентированное обучение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9338" y="4724400"/>
            <a:ext cx="3816350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50688"/>
                </a:solidFill>
              </a:rPr>
              <a:t>умение работать с большими объемами информации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3800" y="4005263"/>
            <a:ext cx="3529013" cy="7191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50688"/>
                </a:solidFill>
              </a:rPr>
              <a:t>коммуникативные компетенции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263" y="3284538"/>
            <a:ext cx="3240087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50688"/>
                </a:solidFill>
              </a:rPr>
              <a:t>креативность мышления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725" y="2565400"/>
            <a:ext cx="2951163" cy="719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50688"/>
                </a:solidFill>
              </a:rPr>
              <a:t>способность переобучаться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35600" y="1268413"/>
            <a:ext cx="2665413" cy="12969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50688"/>
                </a:solidFill>
              </a:rPr>
              <a:t>школа жизни в меняющимся мире, школа управления этими изменениями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4716463" y="188913"/>
            <a:ext cx="4176712" cy="1008062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Современная 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0"/>
            <a:ext cx="543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3744913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мама\Desktop\1111111\выпускни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013325"/>
            <a:ext cx="936625" cy="1393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aphicFrame>
        <p:nvGraphicFramePr>
          <p:cNvPr id="17" name="Схема 16"/>
          <p:cNvGraphicFramePr/>
          <p:nvPr/>
        </p:nvGraphicFramePr>
        <p:xfrm>
          <a:off x="395536" y="3140968"/>
          <a:ext cx="3048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395536" y="4869160"/>
          <a:ext cx="3048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4427984" y="188640"/>
          <a:ext cx="3312368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250825" y="1341438"/>
            <a:ext cx="2305050" cy="1150937"/>
          </a:xfrm>
          <a:prstGeom prst="downArrow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Традиционная школа</a:t>
            </a:r>
          </a:p>
        </p:txBody>
      </p:sp>
      <p:graphicFrame>
        <p:nvGraphicFramePr>
          <p:cNvPr id="26" name="Схема 25"/>
          <p:cNvGraphicFramePr/>
          <p:nvPr/>
        </p:nvGraphicFramePr>
        <p:xfrm>
          <a:off x="4427984" y="2420888"/>
          <a:ext cx="331236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4427984" y="4581128"/>
          <a:ext cx="331236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32" name="Выноска со стрелкой вправо 31"/>
          <p:cNvSpPr/>
          <p:nvPr/>
        </p:nvSpPr>
        <p:spPr>
          <a:xfrm>
            <a:off x="1908175" y="188913"/>
            <a:ext cx="2447925" cy="1079500"/>
          </a:xfrm>
          <a:prstGeom prst="right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Современная школа</a:t>
            </a:r>
          </a:p>
        </p:txBody>
      </p:sp>
      <p:pic>
        <p:nvPicPr>
          <p:cNvPr id="44035" name="Picture 3" descr="C:\Users\мама\Desktop\1111111\выпускник 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308850" y="3141663"/>
            <a:ext cx="1836738" cy="3422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9" grpId="0">
        <p:bldAsOne/>
      </p:bldGraphic>
      <p:bldGraphic spid="20" grpId="0">
        <p:bldAsOne/>
      </p:bldGraphic>
      <p:bldP spid="25" grpId="0" animBg="1"/>
      <p:bldGraphic spid="26" grpId="0">
        <p:bldAsOne/>
      </p:bldGraphic>
      <p:bldGraphic spid="27" grpId="0">
        <p:bldAsOne/>
      </p:bldGraphic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мама\Desktop\1111111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979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 rot="2541674">
            <a:off x="1181100" y="3668713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</a:rPr>
              <a:t>Закон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 rot="4438088">
            <a:off x="1397597" y="2352673"/>
            <a:ext cx="134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Условия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 rot="5770869">
            <a:off x="2459421" y="2129633"/>
            <a:ext cx="156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ООП ООО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 rot="5400000">
            <a:off x="1889125" y="1936751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Отношения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4614634">
            <a:off x="4911726" y="2733675"/>
            <a:ext cx="148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Переходим </a:t>
            </a:r>
          </a:p>
        </p:txBody>
      </p:sp>
      <p:pic>
        <p:nvPicPr>
          <p:cNvPr id="8" name="Picture 3" descr="C:\Users\мама\Desktop\1111111\выпускни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716338"/>
            <a:ext cx="503237" cy="75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</p:pic>
      <p:pic>
        <p:nvPicPr>
          <p:cNvPr id="12" name="Picture 3" descr="C:\Users\мама\Desktop\1111111\выпускник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500438"/>
            <a:ext cx="1209675" cy="1800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 rot="-3254194">
            <a:off x="6931819" y="3615532"/>
            <a:ext cx="155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</a:rPr>
              <a:t>Создаем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4615434">
            <a:off x="6196807" y="2351881"/>
            <a:ext cx="222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Совершенствуем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5400000">
            <a:off x="5921375" y="1936751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Изменяем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5599475">
            <a:off x="5076031" y="2129632"/>
            <a:ext cx="2073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Реализовываем</a:t>
            </a:r>
          </a:p>
        </p:txBody>
      </p:sp>
      <p:sp>
        <p:nvSpPr>
          <p:cNvPr id="51216" name="TextBox 16"/>
          <p:cNvSpPr txBox="1">
            <a:spLocks noChangeArrowheads="1"/>
          </p:cNvSpPr>
          <p:nvPr/>
        </p:nvSpPr>
        <p:spPr bwMode="auto">
          <a:xfrm rot="6671217">
            <a:off x="2994822" y="2884447"/>
            <a:ext cx="148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Качество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D:\УВР\все для отчета\олимпиады\b0f46bebffc5a3b0c82b7901f8b746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97700"/>
          </a:xfrm>
        </p:spPr>
      </p:pic>
      <p:sp>
        <p:nvSpPr>
          <p:cNvPr id="116738" name="Заголовок 1"/>
          <p:cNvSpPr>
            <a:spLocks noGrp="1"/>
          </p:cNvSpPr>
          <p:nvPr>
            <p:ph type="title" idx="4294967295"/>
          </p:nvPr>
        </p:nvSpPr>
        <p:spPr>
          <a:xfrm rot="20720537">
            <a:off x="-366749" y="4152086"/>
            <a:ext cx="9314283" cy="1433512"/>
          </a:xfrm>
        </p:spPr>
        <p:txBody>
          <a:bodyPr lIns="90000" tIns="46800" rIns="90000" bIns="46800" anchor="ctr"/>
          <a:lstStyle/>
          <a:p>
            <a:pPr algn="ctr"/>
            <a:r>
              <a:rPr lang="ru-RU" altLang="ru-RU" sz="5700" b="1" dirty="0">
                <a:solidFill>
                  <a:srgbClr val="C00000"/>
                </a:solidFill>
                <a:latin typeface="Monotype Corsiva" pitchFamily="66" charset="0"/>
              </a:rPr>
              <a:t>Спасибо   за 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0211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24815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ООО </a:t>
            </a:r>
            <a:r>
              <a:rPr lang="ru-RU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утверждён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министерства образования и науки Российской Федерации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декабря 2010 г. № 1897,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b="1" dirty="0" smtClean="0">
              <a:solidFill>
                <a:srgbClr val="150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Минюстом России 01.02.2011, регистрационный номер 19644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Федерального государственного образовательного стандарта основного общего образования».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65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«Образование -</a:t>
            </a:r>
            <a:endParaRPr lang="ru-RU" altLang="ru-RU" sz="4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164235" cy="5462215"/>
          </a:xfrm>
        </p:spPr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altLang="ru-RU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целенаправленный процесс воспитания и обучения, являющийся общественно значимым благом и осуществляемый в  интересах  человека,  семьи,  общества и государства,  а  также совокупность приобретаемых знаний, умений, навыков, ценностных  установок, опыта деятельности и компетенции определенных объема и сложности  в  целях  интеллектуального,  духовно-нравственного, творческого, физического и (или) профессионального развития человека, удовлетворения его  образовательных потребностей и интересов.»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2000" b="1" dirty="0" smtClean="0"/>
          </a:p>
          <a:p>
            <a:pPr algn="r"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«Об образовании в Российской Федерации» </a:t>
            </a: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273-ФЗ ОТ 29 ДЕКАБРЯ 2012 г., ст.2.п.1</a:t>
            </a: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2000" b="1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20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20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altLang="ru-RU" sz="2000" b="1" dirty="0" smtClean="0"/>
          </a:p>
        </p:txBody>
      </p:sp>
      <p:pic>
        <p:nvPicPr>
          <p:cNvPr id="2" name="Picture 6" descr="образование министер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0825" y="5554743"/>
            <a:ext cx="1296839" cy="11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4160837" cy="795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Проблемы!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868862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Разобщенность и оторванность друг от друга учебных дисциплин.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  индивидуализации  обучения.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Ориентированность учебного процесса на передачу теоретических  знаний.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 освоению  </a:t>
            </a:r>
            <a:r>
              <a:rPr lang="ru-RU" altLang="ru-RU" sz="2000" b="1" dirty="0" err="1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узкопредметного</a:t>
            </a: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содержания.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 </a:t>
            </a:r>
            <a:r>
              <a:rPr lang="ru-RU" altLang="ru-RU" sz="2000" b="1" dirty="0" err="1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подхода  в  обучении.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Авторитаризм в отношениях между обучающимися и учителем.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системно-</a:t>
            </a:r>
            <a:r>
              <a:rPr lang="ru-RU" altLang="ru-RU" sz="2000" b="1" dirty="0" err="1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altLang="ru-RU" sz="2000" b="1" dirty="0" smtClean="0">
                <a:solidFill>
                  <a:srgbClr val="150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в обучении.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84313"/>
            <a:ext cx="8675687" cy="511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787900" y="620713"/>
            <a:ext cx="41624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Мнения!</a:t>
            </a:r>
            <a:endParaRPr lang="ru-RU" sz="5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651500" y="2276475"/>
            <a:ext cx="3097213" cy="576263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altLang="ru-RU" sz="3200" b="1" dirty="0" smtClean="0">
                <a:solidFill>
                  <a:srgbClr val="150688"/>
                </a:solidFill>
                <a:latin typeface="Arial" pitchFamily="34" charset="0"/>
                <a:cs typeface="Arial" pitchFamily="34" charset="0"/>
              </a:rPr>
              <a:t>а только их умножат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11560" y="1647032"/>
            <a:ext cx="3312691" cy="12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Неопределенность </a:t>
            </a:r>
          </a:p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последствий 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перемен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altLang="ru-RU" sz="3200" b="1" dirty="0">
              <a:solidFill>
                <a:srgbClr val="1506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932363" y="1412875"/>
            <a:ext cx="29527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432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altLang="ru-RU" sz="3200" b="1" dirty="0">
                <a:solidFill>
                  <a:srgbClr val="150688"/>
                </a:solidFill>
                <a:latin typeface="Arial" pitchFamily="34" charset="0"/>
                <a:cs typeface="Arial" pitchFamily="34" charset="0"/>
              </a:rPr>
              <a:t>Изменения не решат проблем,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построить образовательный процесс, чтобы…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68313" y="177323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dirty="0"/>
              <a:t>выпускник был целостной личностью 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95288" y="3284538"/>
            <a:ext cx="2735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/>
              <a:t>имел способность адаптироваться в изменяющемся мире 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6156325" y="1773238"/>
            <a:ext cx="25923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/>
              <a:t>умел решать нестандартные жизненные задачи 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5651500" y="3213100"/>
            <a:ext cx="3743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/>
              <a:t>успешно </a:t>
            </a:r>
          </a:p>
          <a:p>
            <a:pPr algn="ctr"/>
            <a:r>
              <a:rPr lang="ru-RU" altLang="ru-RU"/>
              <a:t>социализироваться </a:t>
            </a:r>
          </a:p>
          <a:p>
            <a:pPr algn="ctr"/>
            <a:r>
              <a:rPr lang="ru-RU" altLang="ru-RU"/>
              <a:t>в обществе </a:t>
            </a:r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H="1" flipV="1">
            <a:off x="3203575" y="2349500"/>
            <a:ext cx="720725" cy="4318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 flipH="1">
            <a:off x="3132138" y="3357563"/>
            <a:ext cx="792162" cy="287337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V="1">
            <a:off x="5508625" y="2276475"/>
            <a:ext cx="792163" cy="5048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5508625" y="3284538"/>
            <a:ext cx="935038" cy="2159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11188" y="4797425"/>
            <a:ext cx="14827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?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0" y="5705475"/>
            <a:ext cx="309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/>
              <a:t>создать условия для позитивной </a:t>
            </a:r>
          </a:p>
          <a:p>
            <a:pPr algn="ctr"/>
            <a:r>
              <a:rPr lang="ru-RU" altLang="ru-RU" sz="1600"/>
              <a:t>самореализации ребенка </a:t>
            </a: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2987675" y="5835650"/>
            <a:ext cx="327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/>
              <a:t>организовать опору на его продуктивную деятельность </a:t>
            </a: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6084888" y="5705475"/>
            <a:ext cx="30591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 dirty="0"/>
              <a:t>формировать ценностные ориентиры </a:t>
            </a:r>
          </a:p>
          <a:p>
            <a:pPr algn="ctr"/>
            <a:r>
              <a:rPr lang="ru-RU" altLang="ru-RU" sz="1600" dirty="0"/>
              <a:t>и цели образования </a:t>
            </a:r>
          </a:p>
        </p:txBody>
      </p:sp>
      <p:sp>
        <p:nvSpPr>
          <p:cNvPr id="11279" name="AutoShape 19"/>
          <p:cNvSpPr>
            <a:spLocks/>
          </p:cNvSpPr>
          <p:nvPr/>
        </p:nvSpPr>
        <p:spPr bwMode="auto">
          <a:xfrm rot="5400000">
            <a:off x="4302125" y="385763"/>
            <a:ext cx="684213" cy="8497887"/>
          </a:xfrm>
          <a:prstGeom prst="rightBrace">
            <a:avLst>
              <a:gd name="adj1" fmla="val 103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1476375" y="5373688"/>
            <a:ext cx="431800" cy="287337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1476375" y="5373688"/>
            <a:ext cx="2663825" cy="503237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>
            <a:off x="1476375" y="5373688"/>
            <a:ext cx="5472113" cy="360362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5003800" y="5157788"/>
            <a:ext cx="397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внедрить</a:t>
            </a:r>
            <a:r>
              <a:rPr lang="ru-RU" altLang="ru-RU"/>
              <a:t> </a:t>
            </a:r>
            <a:r>
              <a:rPr lang="ru-RU" altLang="ru-RU" sz="1600"/>
              <a:t>принципы метапредметности </a:t>
            </a: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>
            <a:off x="1619250" y="5373688"/>
            <a:ext cx="3384550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" name="Picture 3" descr="C:\Users\мама\Desktop\1111111\выпускн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628775"/>
            <a:ext cx="1511300" cy="2817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79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0099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3492500" y="1052513"/>
            <a:ext cx="5400675" cy="17287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0200" y="1268413"/>
            <a:ext cx="41767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Зачем переходить на стандарты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2-го поколения?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3419475" y="3284538"/>
            <a:ext cx="5400675" cy="16573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175" y="3500438"/>
            <a:ext cx="41767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Можно ли было оставить так,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как было: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работать по-старому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4112</TotalTime>
  <Words>1352</Words>
  <Application>Microsoft Office PowerPoint</Application>
  <PresentationFormat>Экран (4:3)</PresentationFormat>
  <Paragraphs>269</Paragraphs>
  <Slides>34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Презентация PowerPoint</vt:lpstr>
      <vt:lpstr>Презентация PowerPoint</vt:lpstr>
      <vt:lpstr>Главная цель введения   ФГОС    основного общего образования </vt:lpstr>
      <vt:lpstr>Презентация PowerPoint</vt:lpstr>
      <vt:lpstr>«Образование -</vt:lpstr>
      <vt:lpstr>Проблемы!</vt:lpstr>
      <vt:lpstr>Презентация PowerPoint</vt:lpstr>
      <vt:lpstr>Как построить образовательный процесс, чтобы…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что является</vt:lpstr>
      <vt:lpstr>Презентация PowerPoint</vt:lpstr>
      <vt:lpstr>Гипотеза</vt:lpstr>
      <vt:lpstr>Цель </vt:lpstr>
      <vt:lpstr>Задачи</vt:lpstr>
      <vt:lpstr>Презентация PowerPoint</vt:lpstr>
      <vt:lpstr>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 учителя</vt:lpstr>
      <vt:lpstr>Презентация PowerPoint</vt:lpstr>
      <vt:lpstr>Презентация PowerPoint</vt:lpstr>
      <vt:lpstr>Презентация PowerPoint</vt:lpstr>
      <vt:lpstr>Спасибо   за   внимание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можно изменить в школе уже сейчас?</dc:title>
  <dc:creator>Natali</dc:creator>
  <cp:lastModifiedBy>User</cp:lastModifiedBy>
  <cp:revision>249</cp:revision>
  <dcterms:created xsi:type="dcterms:W3CDTF">2009-01-31T05:19:37Z</dcterms:created>
  <dcterms:modified xsi:type="dcterms:W3CDTF">2016-03-02T13:23:59Z</dcterms:modified>
</cp:coreProperties>
</file>