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46" y="11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AAF91-0437-43BD-9C72-0ABC520BC274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91E057C-5481-485F-B9C6-EE124243E8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AAF91-0437-43BD-9C72-0ABC520BC274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E057C-5481-485F-B9C6-EE124243E8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AAF91-0437-43BD-9C72-0ABC520BC274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E057C-5481-485F-B9C6-EE124243E8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AAF91-0437-43BD-9C72-0ABC520BC274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91E057C-5481-485F-B9C6-EE124243E8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AAF91-0437-43BD-9C72-0ABC520BC274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E057C-5481-485F-B9C6-EE124243E8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AAF91-0437-43BD-9C72-0ABC520BC274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E057C-5481-485F-B9C6-EE124243E8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AAF91-0437-43BD-9C72-0ABC520BC274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91E057C-5481-485F-B9C6-EE124243E8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AAF91-0437-43BD-9C72-0ABC520BC274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E057C-5481-485F-B9C6-EE124243E8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AAF91-0437-43BD-9C72-0ABC520BC274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E057C-5481-485F-B9C6-EE124243E8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AAF91-0437-43BD-9C72-0ABC520BC274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E057C-5481-485F-B9C6-EE124243E8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AAF91-0437-43BD-9C72-0ABC520BC274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E057C-5481-485F-B9C6-EE124243E8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9CAAF91-0437-43BD-9C72-0ABC520BC274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91E057C-5481-485F-B9C6-EE124243E8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1133" y="548680"/>
            <a:ext cx="8640960" cy="1368152"/>
          </a:xfrm>
        </p:spPr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rgbClr val="002060"/>
                </a:solidFill>
              </a:rPr>
              <a:t>П</a:t>
            </a:r>
            <a:r>
              <a:rPr lang="ru-RU" sz="4000" dirty="0" smtClean="0">
                <a:solidFill>
                  <a:srgbClr val="002060"/>
                </a:solidFill>
              </a:rPr>
              <a:t>роверь себя </a:t>
            </a:r>
            <a:r>
              <a:rPr lang="ru-RU" sz="4000" dirty="0">
                <a:solidFill>
                  <a:srgbClr val="002060"/>
                </a:solidFill>
              </a:rPr>
              <a:t>!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3525" y="1484784"/>
            <a:ext cx="8970475" cy="2952328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 smtClean="0"/>
              <a:t>Уважаемые родители!</a:t>
            </a:r>
          </a:p>
          <a:p>
            <a:pPr algn="ctr"/>
            <a:r>
              <a:rPr lang="ru-RU" sz="2800" dirty="0" smtClean="0"/>
              <a:t>Мы предлагаем Вам ответить на вопросы о правилах дорожного движения! Поставьте галочку напротив ответа, который Вы считаете правильным. Таким образом вы сможете определить свои знания о ПДД и познакомить с ними своего малыша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1133" y="5470571"/>
            <a:ext cx="1323133" cy="132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6211" y="5484059"/>
            <a:ext cx="1323133" cy="1323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23928" y="5484059"/>
            <a:ext cx="1584176" cy="1275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80384" y="5436901"/>
            <a:ext cx="1404406" cy="1323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429495"/>
            <a:ext cx="1309316" cy="1318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12606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348" y="428604"/>
            <a:ext cx="2564215" cy="158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428992" y="28572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1" dirty="0" smtClean="0"/>
              <a:t>С какой максимальной скоростью Вы можете продолжить движение за знаком?</a:t>
            </a:r>
            <a:endParaRPr lang="ru-RU" b="1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357554" y="1214422"/>
            <a:ext cx="5534925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1.60 км/ч__________________________________</a:t>
            </a:r>
          </a:p>
          <a:p>
            <a:r>
              <a:rPr lang="ru-RU" sz="1600" dirty="0" smtClean="0"/>
              <a:t>2.50 км/ч__________________________________</a:t>
            </a:r>
          </a:p>
          <a:p>
            <a:r>
              <a:rPr lang="ru-RU" sz="1600" dirty="0" smtClean="0"/>
              <a:t>3.30 км/ч__________________________________</a:t>
            </a:r>
          </a:p>
          <a:p>
            <a:r>
              <a:rPr lang="ru-RU" sz="1600" dirty="0" smtClean="0"/>
              <a:t>4.20 км/</a:t>
            </a:r>
            <a:r>
              <a:rPr lang="ru-RU" sz="1600" dirty="0" err="1" smtClean="0"/>
              <a:t>ч</a:t>
            </a:r>
            <a:r>
              <a:rPr lang="ru-RU" sz="1600" dirty="0" err="1" smtClean="0"/>
              <a:t>___</a:t>
            </a:r>
            <a:r>
              <a:rPr lang="ru-RU" dirty="0" err="1" smtClean="0"/>
              <a:t>____________________________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2357430"/>
            <a:ext cx="802474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 smtClean="0"/>
              <a:t>Где могут двигаться пешеходы в жилой </a:t>
            </a:r>
            <a:r>
              <a:rPr lang="ru-RU" sz="1600" b="1" i="1" dirty="0" err="1" smtClean="0"/>
              <a:t>зоне</a:t>
            </a:r>
            <a:r>
              <a:rPr lang="ru-RU" sz="1600" b="1" i="1" dirty="0" err="1" smtClean="0"/>
              <a:t>?_____________________</a:t>
            </a:r>
            <a:endParaRPr lang="ru-RU" sz="1600" b="1" i="1" dirty="0" smtClean="0"/>
          </a:p>
          <a:p>
            <a:r>
              <a:rPr lang="ru-RU" sz="1600" dirty="0" smtClean="0"/>
              <a:t>1.Только по </a:t>
            </a:r>
            <a:r>
              <a:rPr lang="ru-RU" sz="1600" dirty="0" err="1" smtClean="0"/>
              <a:t>тротуарам__________________________________________</a:t>
            </a:r>
            <a:endParaRPr lang="ru-RU" sz="1600" dirty="0" smtClean="0"/>
          </a:p>
          <a:p>
            <a:r>
              <a:rPr lang="ru-RU" sz="1600" dirty="0" smtClean="0"/>
              <a:t>2.По тротуарам и в один ряд по краю проезжей </a:t>
            </a:r>
            <a:r>
              <a:rPr lang="ru-RU" sz="1600" dirty="0" err="1" smtClean="0"/>
              <a:t>части</a:t>
            </a:r>
            <a:r>
              <a:rPr lang="ru-RU" sz="1600" dirty="0" err="1" smtClean="0"/>
              <a:t>_____________</a:t>
            </a:r>
            <a:endParaRPr lang="ru-RU" sz="1600" dirty="0" smtClean="0"/>
          </a:p>
          <a:p>
            <a:r>
              <a:rPr lang="ru-RU" sz="1600" dirty="0" smtClean="0"/>
              <a:t>3.По тротуарам и по всей ширине проезжей </a:t>
            </a:r>
            <a:r>
              <a:rPr lang="ru-RU" sz="1600" dirty="0" err="1" smtClean="0"/>
              <a:t>части________________</a:t>
            </a:r>
            <a:endParaRPr lang="ru-RU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201151" y="580363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1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0395" y="2629827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2</a:t>
            </a:r>
            <a:endParaRPr lang="ru-RU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13459" y="3757710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3</a:t>
            </a:r>
            <a:endParaRPr lang="ru-RU" sz="28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14316" y="3571876"/>
            <a:ext cx="84296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 smtClean="0"/>
              <a:t>Разрешается </a:t>
            </a:r>
            <a:r>
              <a:rPr lang="ru-RU" sz="1600" b="1" i="1" dirty="0" smtClean="0"/>
              <a:t>ли перевозка людей в прицепе-даче?</a:t>
            </a:r>
          </a:p>
          <a:p>
            <a:r>
              <a:rPr lang="ru-RU" sz="1600" dirty="0" smtClean="0"/>
              <a:t>1.Не разрешается__________________________________________________</a:t>
            </a:r>
          </a:p>
          <a:p>
            <a:r>
              <a:rPr lang="ru-RU" sz="1600" dirty="0" smtClean="0"/>
              <a:t>2.Разрешается_____________________________________________________</a:t>
            </a:r>
          </a:p>
          <a:p>
            <a:r>
              <a:rPr lang="ru-RU" sz="1600" dirty="0" smtClean="0"/>
              <a:t>3.Разрешается при наличии места для </a:t>
            </a:r>
            <a:r>
              <a:rPr lang="ru-RU" sz="1600" dirty="0" err="1" smtClean="0"/>
              <a:t>сидения</a:t>
            </a:r>
            <a:r>
              <a:rPr lang="ru-RU" sz="1600" dirty="0" err="1" smtClean="0"/>
              <a:t>_______________________</a:t>
            </a:r>
            <a:endParaRPr lang="ru-RU" sz="1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71472" y="4857760"/>
            <a:ext cx="8058947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 smtClean="0"/>
              <a:t>Что означает мигание зеленого сигнала светофора?</a:t>
            </a:r>
          </a:p>
          <a:p>
            <a:r>
              <a:rPr lang="ru-RU" sz="1600" dirty="0" smtClean="0"/>
              <a:t>1.Предупреждает о неисправности светофора___________________________</a:t>
            </a:r>
          </a:p>
          <a:p>
            <a:r>
              <a:rPr lang="ru-RU" sz="1600" dirty="0" smtClean="0"/>
              <a:t>2.Разрешает движение и информирует о том, </a:t>
            </a:r>
          </a:p>
          <a:p>
            <a:r>
              <a:rPr lang="ru-RU" sz="1600" dirty="0" smtClean="0"/>
              <a:t>что вскоре будет включен запрещающий сигнал_________________________</a:t>
            </a:r>
          </a:p>
          <a:p>
            <a:r>
              <a:rPr lang="ru-RU" sz="1600" dirty="0" smtClean="0"/>
              <a:t>3.Запрещает дальнейшее движение</a:t>
            </a:r>
            <a:r>
              <a:rPr lang="ru-RU" dirty="0" smtClean="0"/>
              <a:t>___________________________________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313459" y="5072146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4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xmlns="" val="319753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9908" y="929647"/>
            <a:ext cx="509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5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38313" y="956146"/>
            <a:ext cx="828161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 smtClean="0"/>
              <a:t>Какие из перечисленных требований являются обязательными при перевозке детей?  </a:t>
            </a:r>
          </a:p>
          <a:p>
            <a:r>
              <a:rPr lang="ru-RU" sz="1600" dirty="0" smtClean="0"/>
              <a:t>1.Запрещается перевозка детей до 12-летнего возраста на переднем сиденье легкового автомобиля без использования </a:t>
            </a:r>
          </a:p>
          <a:p>
            <a:r>
              <a:rPr lang="ru-RU" sz="1600" dirty="0" smtClean="0"/>
              <a:t>детских удерживающих устройств_______________________________________</a:t>
            </a:r>
          </a:p>
          <a:p>
            <a:r>
              <a:rPr lang="ru-RU" sz="1600" dirty="0" smtClean="0"/>
              <a:t>2.Запрещается перевозка детей до 12-летнего возраста на заднем сиденье мотоцикла___________________________________________________________</a:t>
            </a:r>
          </a:p>
          <a:p>
            <a:r>
              <a:rPr lang="ru-RU" sz="1600" dirty="0" smtClean="0"/>
              <a:t>3.Оба требования являются обязательными______________________________</a:t>
            </a:r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43003" y="3272047"/>
            <a:ext cx="810343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 smtClean="0"/>
              <a:t>Разрешена ли перевозка детей до 12-летнего возраста на переднем сиденье</a:t>
            </a:r>
            <a:r>
              <a:rPr lang="ru-RU" sz="1600" dirty="0" smtClean="0"/>
              <a:t> </a:t>
            </a:r>
            <a:r>
              <a:rPr lang="ru-RU" sz="1600" b="1" i="1" dirty="0" smtClean="0"/>
              <a:t>легкового автомобиля?  </a:t>
            </a:r>
          </a:p>
          <a:p>
            <a:r>
              <a:rPr lang="ru-RU" sz="1600" dirty="0" smtClean="0"/>
              <a:t>1.Запрещена________________________________________________________</a:t>
            </a:r>
          </a:p>
          <a:p>
            <a:r>
              <a:rPr lang="ru-RU" sz="1600" dirty="0" smtClean="0"/>
              <a:t>2.Разрешена только с использованием детских </a:t>
            </a:r>
          </a:p>
          <a:p>
            <a:r>
              <a:rPr lang="ru-RU" sz="1600" dirty="0" smtClean="0"/>
              <a:t>удерживающих устройств_______________________________________________</a:t>
            </a:r>
          </a:p>
          <a:p>
            <a:r>
              <a:rPr lang="ru-RU" sz="1600" dirty="0" smtClean="0"/>
              <a:t>3.Разрешена только на руках у взрослых_________________________________</a:t>
            </a:r>
            <a:endParaRPr lang="ru-RU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258628" y="3272047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6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87558" y="5134976"/>
            <a:ext cx="8060906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 smtClean="0"/>
              <a:t>С какого возраста можно ездить на велосипеде?</a:t>
            </a:r>
          </a:p>
          <a:p>
            <a:pPr marL="342900" indent="-342900">
              <a:buAutoNum type="arabicPeriod"/>
            </a:pPr>
            <a:r>
              <a:rPr lang="ru-RU" sz="1600" dirty="0" smtClean="0"/>
              <a:t>С 12 лет._________________________________________________________</a:t>
            </a:r>
          </a:p>
          <a:p>
            <a:pPr marL="342900" indent="-342900">
              <a:buAutoNum type="arabicPeriod"/>
            </a:pPr>
            <a:r>
              <a:rPr lang="ru-RU" sz="1600" dirty="0" smtClean="0"/>
              <a:t>С 14 лет._________________________________________________________</a:t>
            </a:r>
          </a:p>
          <a:p>
            <a:pPr marL="342900" indent="-342900">
              <a:buAutoNum type="arabicPeriod"/>
            </a:pPr>
            <a:r>
              <a:rPr lang="ru-RU" sz="1600" dirty="0" smtClean="0"/>
              <a:t>С 16 лет.___</a:t>
            </a:r>
            <a:r>
              <a:rPr lang="ru-RU" dirty="0" smtClean="0"/>
              <a:t>______________________________________________________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58628" y="5084329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xmlns="" val="156409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6096" y="713091"/>
            <a:ext cx="2779713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8348" y="508242"/>
            <a:ext cx="646113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779912" y="628016"/>
            <a:ext cx="51845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/>
              <a:t>В каких направлениях Вы можете продолжить движение по крайней левой полосе на легковом автомобиле?</a:t>
            </a:r>
          </a:p>
          <a:p>
            <a:r>
              <a:rPr lang="ru-RU" sz="1600" dirty="0"/>
              <a:t>1.Только налево_____________________________</a:t>
            </a:r>
          </a:p>
          <a:p>
            <a:r>
              <a:rPr lang="ru-RU" sz="1600" dirty="0"/>
              <a:t>2.Только прямо или налево___________________</a:t>
            </a:r>
          </a:p>
          <a:p>
            <a:r>
              <a:rPr lang="ru-RU" sz="1600" dirty="0"/>
              <a:t>3.Прямо, налево или в обратном направлении___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7573" y="2537174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9</a:t>
            </a:r>
            <a:endParaRPr lang="ru-RU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71472" y="2571744"/>
            <a:ext cx="896962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/>
              <a:t>С какого </a:t>
            </a:r>
            <a:r>
              <a:rPr lang="ru-RU" sz="1600" b="1" i="1" dirty="0" err="1" smtClean="0"/>
              <a:t>возрасто</a:t>
            </a:r>
            <a:r>
              <a:rPr lang="ru-RU" sz="1600" b="1" i="1" dirty="0" err="1"/>
              <a:t>а</a:t>
            </a:r>
            <a:r>
              <a:rPr lang="ru-RU" sz="1600" b="1" i="1" dirty="0" err="1" smtClean="0"/>
              <a:t>нужно</a:t>
            </a:r>
            <a:r>
              <a:rPr lang="ru-RU" sz="1600" b="1" i="1" dirty="0" smtClean="0"/>
              <a:t> обучать детей ПДД?</a:t>
            </a:r>
          </a:p>
          <a:p>
            <a:pPr marL="342900" indent="-342900">
              <a:buAutoNum type="arabicPeriod"/>
            </a:pPr>
            <a:r>
              <a:rPr lang="ru-RU" sz="1600" dirty="0" smtClean="0"/>
              <a:t>До 3лет____________________________________________________________</a:t>
            </a:r>
          </a:p>
          <a:p>
            <a:pPr marL="342900" indent="-342900">
              <a:buAutoNum type="arabicPeriod"/>
            </a:pPr>
            <a:r>
              <a:rPr lang="ru-RU" sz="1600" dirty="0" smtClean="0"/>
              <a:t>С рождения________________________________________________________</a:t>
            </a:r>
          </a:p>
          <a:p>
            <a:pPr marL="342900" indent="-342900">
              <a:buAutoNum type="arabicPeriod"/>
            </a:pPr>
            <a:r>
              <a:rPr lang="ru-RU" sz="1600" dirty="0" smtClean="0"/>
              <a:t>С школьного возраста_______________________________________________</a:t>
            </a:r>
            <a:endParaRPr lang="ru-RU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108348" y="3916359"/>
            <a:ext cx="5931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10</a:t>
            </a:r>
            <a:endParaRPr lang="ru-RU" sz="28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87591" y="3916359"/>
            <a:ext cx="807908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/>
              <a:t>Где могут двигаться пешеходы в жилой зоне</a:t>
            </a:r>
            <a:r>
              <a:rPr lang="ru-RU" sz="1600" b="1" i="1" dirty="0" smtClean="0"/>
              <a:t>?</a:t>
            </a:r>
          </a:p>
          <a:p>
            <a:r>
              <a:rPr lang="ru-RU" sz="1600" dirty="0" smtClean="0"/>
              <a:t>1.Только </a:t>
            </a:r>
            <a:r>
              <a:rPr lang="ru-RU" sz="1600" dirty="0"/>
              <a:t>по </a:t>
            </a:r>
            <a:r>
              <a:rPr lang="ru-RU" sz="1600" dirty="0" smtClean="0"/>
              <a:t>тротуарам_________________________________________________</a:t>
            </a:r>
            <a:endParaRPr lang="ru-RU" sz="1600" dirty="0"/>
          </a:p>
          <a:p>
            <a:r>
              <a:rPr lang="ru-RU" sz="1600" dirty="0" smtClean="0"/>
              <a:t>2.По </a:t>
            </a:r>
            <a:r>
              <a:rPr lang="ru-RU" sz="1600" dirty="0"/>
              <a:t>тротуарам и в один ряд по краю проезжей </a:t>
            </a:r>
            <a:r>
              <a:rPr lang="ru-RU" sz="1600" dirty="0" smtClean="0"/>
              <a:t>части______________________</a:t>
            </a:r>
            <a:endParaRPr lang="ru-RU" sz="1600" dirty="0"/>
          </a:p>
          <a:p>
            <a:r>
              <a:rPr lang="ru-RU" sz="1600" dirty="0" smtClean="0"/>
              <a:t>3.По </a:t>
            </a:r>
            <a:r>
              <a:rPr lang="ru-RU" sz="1600" dirty="0"/>
              <a:t>тротуарам и по всей ширине проезжей </a:t>
            </a:r>
            <a:r>
              <a:rPr lang="ru-RU" sz="1600" dirty="0" smtClean="0"/>
              <a:t>части_________________________</a:t>
            </a:r>
            <a:endParaRPr lang="ru-RU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138360" y="5193543"/>
            <a:ext cx="5981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11</a:t>
            </a:r>
            <a:endParaRPr lang="ru-RU" sz="2800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5333" y="5281442"/>
            <a:ext cx="2574032" cy="9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3357554" y="5214950"/>
            <a:ext cx="549871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/>
              <a:t>Что запрещено в зоне действия этого знака</a:t>
            </a:r>
            <a:r>
              <a:rPr lang="ru-RU" sz="1600" b="1" i="1" dirty="0" smtClean="0"/>
              <a:t>?</a:t>
            </a:r>
          </a:p>
          <a:p>
            <a:r>
              <a:rPr lang="ru-RU" sz="1600" dirty="0" smtClean="0"/>
              <a:t>1.Движение </a:t>
            </a:r>
            <a:r>
              <a:rPr lang="ru-RU" sz="1600" dirty="0"/>
              <a:t>со скоростью более 20 </a:t>
            </a:r>
            <a:r>
              <a:rPr lang="ru-RU" sz="1600" dirty="0" smtClean="0"/>
              <a:t>км/ч__________</a:t>
            </a:r>
            <a:endParaRPr lang="ru-RU" sz="1600" dirty="0"/>
          </a:p>
          <a:p>
            <a:r>
              <a:rPr lang="ru-RU" sz="1600" dirty="0" smtClean="0"/>
              <a:t>2.Движение </a:t>
            </a:r>
            <a:r>
              <a:rPr lang="ru-RU" sz="1600" dirty="0"/>
              <a:t>только механических транспортных </a:t>
            </a:r>
            <a:r>
              <a:rPr lang="ru-RU" sz="1600" dirty="0" smtClean="0"/>
              <a:t>средств_______________________________________</a:t>
            </a:r>
            <a:endParaRPr lang="ru-RU" sz="1600" dirty="0"/>
          </a:p>
          <a:p>
            <a:r>
              <a:rPr lang="ru-RU" sz="1600" dirty="0" smtClean="0"/>
              <a:t>3.Движение </a:t>
            </a:r>
            <a:r>
              <a:rPr lang="ru-RU" sz="1600" dirty="0"/>
              <a:t>любых </a:t>
            </a:r>
            <a:r>
              <a:rPr lang="ru-RU" sz="1600" dirty="0" smtClean="0"/>
              <a:t> транспортных средств_________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248514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125</TotalTime>
  <Words>356</Words>
  <Application>Microsoft Office PowerPoint</Application>
  <PresentationFormat>Экран (4:3)</PresentationFormat>
  <Paragraphs>61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Трек</vt:lpstr>
      <vt:lpstr>Проверь себя !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Проверь себя  и научи своего ребенка</dc:title>
  <dc:creator>Анжелика</dc:creator>
  <cp:lastModifiedBy>cs433322</cp:lastModifiedBy>
  <cp:revision>14</cp:revision>
  <dcterms:created xsi:type="dcterms:W3CDTF">2014-03-24T16:43:04Z</dcterms:created>
  <dcterms:modified xsi:type="dcterms:W3CDTF">2016-02-04T12:29:09Z</dcterms:modified>
</cp:coreProperties>
</file>