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4906-6D0A-4EFF-87C5-57510DF05604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29F1E-4A74-4B91-9553-3322E2E92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9F1E-4A74-4B91-9553-3322E2E928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2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9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2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8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7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B40-633D-461F-8F02-49BCD3FBE34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3D55-F68C-441E-937F-74513D8F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8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1535"/>
          <a:stretch/>
        </p:blipFill>
        <p:spPr>
          <a:xfrm>
            <a:off x="6096000" y="708135"/>
            <a:ext cx="5943285" cy="5603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5884"/>
          <a:stretch/>
        </p:blipFill>
        <p:spPr>
          <a:xfrm>
            <a:off x="650543" y="488222"/>
            <a:ext cx="5445457" cy="6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0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188609"/>
            <a:ext cx="6032311" cy="39330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4990"/>
            <a:ext cx="5947510" cy="3877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4" y="2905154"/>
            <a:ext cx="5841240" cy="38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5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4" y="791570"/>
            <a:ext cx="3912660" cy="5873894"/>
          </a:xfr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" y="1464503"/>
            <a:ext cx="3920533" cy="392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66" y="1324876"/>
            <a:ext cx="4349443" cy="434944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4330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14606"/>
          <a:stretch/>
        </p:blipFill>
        <p:spPr>
          <a:xfrm>
            <a:off x="437949" y="791571"/>
            <a:ext cx="5785430" cy="53827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46" y="365125"/>
            <a:ext cx="4188228" cy="62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2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6634" y="224449"/>
            <a:ext cx="4253017" cy="64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 r="50117"/>
          <a:stretch/>
        </p:blipFill>
        <p:spPr bwMode="auto">
          <a:xfrm>
            <a:off x="1217454" y="272091"/>
            <a:ext cx="4878546" cy="655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31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800"/>
            <a:ext cx="4531486" cy="6545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8" y="312518"/>
            <a:ext cx="4885899" cy="65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9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552141"/>
            <a:ext cx="10412104" cy="5830778"/>
          </a:xfrm>
        </p:spPr>
      </p:pic>
    </p:spTree>
    <p:extLst>
      <p:ext uri="{BB962C8B-B14F-4D97-AF65-F5344CB8AC3E}">
        <p14:creationId xmlns:p14="http://schemas.microsoft.com/office/powerpoint/2010/main" val="330578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95" y="222838"/>
            <a:ext cx="10034861" cy="6635162"/>
          </a:xfrm>
        </p:spPr>
      </p:pic>
    </p:spTree>
    <p:extLst>
      <p:ext uri="{BB962C8B-B14F-4D97-AF65-F5344CB8AC3E}">
        <p14:creationId xmlns:p14="http://schemas.microsoft.com/office/powerpoint/2010/main" val="4236599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138124"/>
            <a:ext cx="9826388" cy="6606821"/>
          </a:xfrm>
        </p:spPr>
      </p:pic>
    </p:spTree>
    <p:extLst>
      <p:ext uri="{BB962C8B-B14F-4D97-AF65-F5344CB8AC3E}">
        <p14:creationId xmlns:p14="http://schemas.microsoft.com/office/powerpoint/2010/main" val="244474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66" y="150125"/>
            <a:ext cx="8488513" cy="6359856"/>
          </a:xfrm>
        </p:spPr>
      </p:pic>
    </p:spTree>
    <p:extLst>
      <p:ext uri="{BB962C8B-B14F-4D97-AF65-F5344CB8AC3E}">
        <p14:creationId xmlns:p14="http://schemas.microsoft.com/office/powerpoint/2010/main" val="2439237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ICL-3</dc:creator>
  <cp:lastModifiedBy>ICL-3</cp:lastModifiedBy>
  <cp:revision>5</cp:revision>
  <dcterms:created xsi:type="dcterms:W3CDTF">2015-08-30T10:51:44Z</dcterms:created>
  <dcterms:modified xsi:type="dcterms:W3CDTF">2015-08-30T11:30:50Z</dcterms:modified>
</cp:coreProperties>
</file>