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2" r:id="rId3"/>
    <p:sldId id="282" r:id="rId4"/>
    <p:sldId id="286" r:id="rId5"/>
    <p:sldId id="288" r:id="rId6"/>
    <p:sldId id="289" r:id="rId7"/>
    <p:sldId id="291" r:id="rId8"/>
    <p:sldId id="293" r:id="rId9"/>
    <p:sldId id="298" r:id="rId10"/>
    <p:sldId id="29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98959-8FD4-42B0-916C-ABE75D7AD3E2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ADB3B-8242-4AE3-BA88-E2D431E57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2114-BA59-456C-8508-AABE6A337A3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EC0D-11D7-4CB1-892C-77F4261D6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2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12" y="466073"/>
            <a:ext cx="8255291" cy="54500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3174" y="3214686"/>
            <a:ext cx="4000528" cy="178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Сорокина Татьяна Анатольевна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КСОШ №32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Песчанокопского района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Ростовской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3372" y="6215082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Часть </a:t>
            </a:r>
            <a:r>
              <a:rPr lang="en-US" sz="2800" dirty="0" smtClean="0">
                <a:solidFill>
                  <a:schemeClr val="bg1"/>
                </a:solidFill>
              </a:rPr>
              <a:t>III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571744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214554"/>
            <a:ext cx="604768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Павловский</a:t>
            </a:r>
          </a:p>
          <a:p>
            <a:pPr algn="ctr"/>
            <a:r>
              <a:rPr lang="ru-RU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парк</a:t>
            </a:r>
            <a:endParaRPr lang="ru-RU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9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67347"/>
            <a:ext cx="3909646" cy="4668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3570" y="1071546"/>
            <a:ext cx="28959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Вид на дворец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 Мост кентавров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60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500042"/>
            <a:ext cx="4821576" cy="5951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3000372"/>
            <a:ext cx="3742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Вольер.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Архитектор Ч.Камерон.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1782-1783 гг.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60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143116"/>
            <a:ext cx="6643734" cy="3886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57148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Павильон Трех граций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61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4000528" cy="5785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6380" y="2214554"/>
            <a:ext cx="34985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Пиль-башня.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Архитектор В.Бренна.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1794-1795 гг.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62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7"/>
            <a:ext cx="3571900" cy="3002401"/>
          </a:xfrm>
          <a:prstGeom prst="rect">
            <a:avLst/>
          </a:prstGeom>
        </p:spPr>
      </p:pic>
      <p:pic>
        <p:nvPicPr>
          <p:cNvPr id="3" name="Рисунок 2" descr="img262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114727"/>
            <a:ext cx="3762194" cy="3247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3857628"/>
            <a:ext cx="3231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Молочня.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Архитектор Ч.Камерон.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1782 г.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1357298"/>
            <a:ext cx="4000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Круглый зал.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Архитекторы Ч.Камерон, В.Бренна.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1799-1800 гг.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105" y="428604"/>
            <a:ext cx="3225587" cy="6000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857496"/>
            <a:ext cx="47681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Венера Каллипига.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Копия с античного оригинала.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Бронза. Конец Х</a:t>
            </a:r>
            <a:r>
              <a:rPr lang="en-US" sz="2800" dirty="0" smtClean="0">
                <a:solidFill>
                  <a:schemeClr val="bg1"/>
                </a:solidFill>
              </a:rPr>
              <a:t>VIII</a:t>
            </a:r>
            <a:r>
              <a:rPr lang="ru-RU" sz="2800" dirty="0" smtClean="0">
                <a:solidFill>
                  <a:schemeClr val="bg1"/>
                </a:solidFill>
              </a:rPr>
              <a:t> в.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65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071678"/>
            <a:ext cx="6357982" cy="3735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802" y="857232"/>
            <a:ext cx="2584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Храм дружбы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84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альфред</dc:creator>
  <cp:lastModifiedBy>альфред</cp:lastModifiedBy>
  <cp:revision>28</cp:revision>
  <dcterms:created xsi:type="dcterms:W3CDTF">2011-02-04T17:57:41Z</dcterms:created>
  <dcterms:modified xsi:type="dcterms:W3CDTF">2013-03-15T19:33:48Z</dcterms:modified>
</cp:coreProperties>
</file>