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Устный журнал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498603" cy="597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7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483496" cy="4724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>
                <a:solidFill>
                  <a:srgbClr val="C00000"/>
                </a:solidFill>
              </a:rPr>
              <a:t>Не ловите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 диких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животных 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330130" cy="49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2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8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5733256"/>
            <a:ext cx="54726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Не повреждай ягодные кустики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2620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48472" cy="502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72" y="286369"/>
            <a:ext cx="4176464" cy="384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4725144"/>
            <a:ext cx="5369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Не убивай лягушек жаб, змей.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Они полезны!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3262136" cy="841248"/>
          </a:xfrm>
        </p:spPr>
        <p:txBody>
          <a:bodyPr/>
          <a:lstStyle/>
          <a:p>
            <a:r>
              <a:rPr lang="ru-RU" dirty="0" smtClean="0"/>
              <a:t>10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403244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6440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60648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Не оставляй после себя мусор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2945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646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80" y="3645024"/>
            <a:ext cx="4656516" cy="313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5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68052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621"/>
            <a:ext cx="4176464" cy="393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752527" cy="356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5961"/>
            <a:ext cx="5112568" cy="363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27"/>
            <a:ext cx="494392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22" y="278227"/>
            <a:ext cx="4092574" cy="386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27" y="3645024"/>
            <a:ext cx="3528392" cy="311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4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040732" cy="250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2" y="3814530"/>
            <a:ext cx="3585516" cy="30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18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814530"/>
            <a:ext cx="3330026" cy="30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5" y="404664"/>
            <a:ext cx="8683205" cy="609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9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страница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0" y="1076323"/>
            <a:ext cx="8352928" cy="559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550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solidFill>
                  <a:srgbClr val="C00000"/>
                </a:solidFill>
              </a:rPr>
              <a:t>Н</a:t>
            </a:r>
            <a:r>
              <a:rPr lang="ru-RU" sz="3600" b="1" dirty="0" smtClean="0">
                <a:solidFill>
                  <a:srgbClr val="C00000"/>
                </a:solidFill>
              </a:rPr>
              <a:t>е ломай ветки деревьев и кустарников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страница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400" b="1" dirty="0">
                <a:solidFill>
                  <a:srgbClr val="C00000"/>
                </a:solidFill>
              </a:rPr>
              <a:t>Н</a:t>
            </a:r>
            <a:r>
              <a:rPr lang="ru-RU" sz="4400" b="1" dirty="0" smtClean="0">
                <a:solidFill>
                  <a:srgbClr val="C00000"/>
                </a:solidFill>
              </a:rPr>
              <a:t>е ловите  насекомых, они являются пищей для животных!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76056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4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 страница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365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5200"/>
            <a:ext cx="4499992" cy="552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Минус 5"/>
          <p:cNvSpPr/>
          <p:nvPr/>
        </p:nvSpPr>
        <p:spPr>
          <a:xfrm rot="3057406">
            <a:off x="3387129" y="3229878"/>
            <a:ext cx="7154631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18805535">
            <a:off x="3392771" y="3585981"/>
            <a:ext cx="7260025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5 страница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884649" y="4797152"/>
            <a:ext cx="63367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Не разоряй муравейники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6  страница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380"/>
            <a:ext cx="8640960" cy="52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72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Устный журнал </vt:lpstr>
      <vt:lpstr>Презентация PowerPoint</vt:lpstr>
      <vt:lpstr>Презентация PowerPoint</vt:lpstr>
      <vt:lpstr>1 страница</vt:lpstr>
      <vt:lpstr>2 страница</vt:lpstr>
      <vt:lpstr>3 страница</vt:lpstr>
      <vt:lpstr>4 страница</vt:lpstr>
      <vt:lpstr>5 страница</vt:lpstr>
      <vt:lpstr>6  страница</vt:lpstr>
      <vt:lpstr>7 страница</vt:lpstr>
      <vt:lpstr>8 страница</vt:lpstr>
      <vt:lpstr>9 страница</vt:lpstr>
      <vt:lpstr>10 страница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Устный журнал </dc:title>
  <dc:creator>Home</dc:creator>
  <cp:lastModifiedBy>Home</cp:lastModifiedBy>
  <cp:revision>12</cp:revision>
  <dcterms:created xsi:type="dcterms:W3CDTF">2013-03-15T15:59:38Z</dcterms:created>
  <dcterms:modified xsi:type="dcterms:W3CDTF">2013-03-15T17:50:18Z</dcterms:modified>
</cp:coreProperties>
</file>