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87" r:id="rId4"/>
    <p:sldId id="288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92" r:id="rId13"/>
    <p:sldId id="293" r:id="rId14"/>
    <p:sldId id="275" r:id="rId15"/>
    <p:sldId id="277" r:id="rId16"/>
    <p:sldId id="278" r:id="rId17"/>
    <p:sldId id="279" r:id="rId18"/>
    <p:sldId id="280" r:id="rId19"/>
    <p:sldId id="281" r:id="rId20"/>
    <p:sldId id="289" r:id="rId21"/>
    <p:sldId id="283" r:id="rId22"/>
    <p:sldId id="290" r:id="rId23"/>
    <p:sldId id="282" r:id="rId24"/>
    <p:sldId id="285" r:id="rId25"/>
    <p:sldId id="286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5" autoAdjust="0"/>
  </p:normalViewPr>
  <p:slideViewPr>
    <p:cSldViewPr>
      <p:cViewPr varScale="1">
        <p:scale>
          <a:sx n="90" d="100"/>
          <a:sy n="90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C6EFE-CA2D-4809-AE9D-DCD92CCDB5A5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31F77-C7E4-4CB8-9925-42CDD931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F77-C7E4-4CB8-9925-42CDD93153A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F77-C7E4-4CB8-9925-42CDD93153A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514599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r>
              <a:rPr lang="ru-RU" sz="4800" b="1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формирование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словоизменения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речи дошкольников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: Беляева Е.И.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«Посчитай»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научить согласовывать имена существительные с числительными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Описание: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Ребёнку предлагаются картинки, на которых изображены предметы в количестве 1, 3 и 5 штук. Ребёнок должен назвать количество изображённых предметов , называя их (например: один стул, 3 стула, пять стульев).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(Сосчитай здесь предметы. Количество назови по образцу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Игра: «Посчитай»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4858908_large_0_88df1_2bbd9506_XL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534400" cy="61380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«Жадина»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Грамматическая категория: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Род имен существительных (мой, моя, мое, мои).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Описание игры: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разложены сюжетные картинки или игрушки.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Инструкция: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«Представь, что это твои игрушки и ответь на мои вопросы. Чья машина? Чей дом? И т.д.»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«Жадина»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4" name="Содержимое 3" descr="31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572000" cy="2743200"/>
          </a:xfrm>
        </p:spPr>
      </p:pic>
      <p:pic>
        <p:nvPicPr>
          <p:cNvPr id="5" name="Рисунок 4" descr="7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316" y="0"/>
            <a:ext cx="4499684" cy="2819400"/>
          </a:xfrm>
          <a:prstGeom prst="rect">
            <a:avLst/>
          </a:prstGeom>
        </p:spPr>
      </p:pic>
      <p:pic>
        <p:nvPicPr>
          <p:cNvPr id="6" name="Рисунок 5" descr="fe8d563a2d3663b062bacbf62f7ce9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6200"/>
            <a:ext cx="4572000" cy="2971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3000" y="1219200"/>
            <a:ext cx="1480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Моя машина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819400"/>
            <a:ext cx="1636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Моё солнышко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5562600"/>
            <a:ext cx="1850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Мой дом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smtClean="0"/>
              <a:t>Кто что делал вчера?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sz="4000" b="1" dirty="0" smtClean="0"/>
              <a:t>Цель:</a:t>
            </a:r>
            <a:r>
              <a:rPr lang="ru-RU" b="1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изменение глаголов мужского и      женского рода прошедшего времени)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Инструкция: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«Посмотри на картинки и скажи, кто что делал вчера?»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8153400" cy="4191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"Вместе делать веселей"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 </a:t>
            </a:r>
            <a:r>
              <a:rPr lang="ru-RU" b="1" i="1" dirty="0" smtClean="0"/>
              <a:t>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Грамматическая категория: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единственное и множественное число глаголов настоящего времени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(Что делает? Что делают?)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«Вместе делать веселей»  Она ест- они едят ( спят, рисуют, бегут…)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"Вместе делать веселей"</a:t>
            </a:r>
            <a:endParaRPr lang="ru-RU" dirty="0"/>
          </a:p>
        </p:txBody>
      </p:sp>
      <p:pic>
        <p:nvPicPr>
          <p:cNvPr id="5" name="Рисунок 4" descr="img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143000"/>
            <a:ext cx="5486400" cy="3810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8" name="Рисунок 7" descr="66ddb4e22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95400"/>
            <a:ext cx="9144000" cy="58086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"Дай задание игрушкам"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Грамматическая категория: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глаголы повелительного наклонения (Делай!).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Повелительное наклонение глагола –это действие, к которому кто-либо побуждает кого-либо.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"Дай задание игрушкам"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"Дай задание игрушкам" Спать- спи! (Лети, танцуй, рисуй). </a:t>
            </a:r>
          </a:p>
          <a:p>
            <a:endParaRPr lang="ru-RU" dirty="0"/>
          </a:p>
        </p:txBody>
      </p:sp>
      <p:pic>
        <p:nvPicPr>
          <p:cNvPr id="4" name="Рисунок 3" descr="1270553246_animals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7696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Падежные конструкции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имен существительных по падежам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/>
              <a:t>«Чего не 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ало?»</a:t>
            </a:r>
          </a:p>
          <a:p>
            <a:pPr algn="ctr">
              <a:buNone/>
            </a:pPr>
            <a:r>
              <a:rPr lang="ru-RU" b="1" i="1" dirty="0" smtClean="0"/>
              <a:t>Цель:</a:t>
            </a:r>
            <a:r>
              <a:rPr lang="ru-RU" dirty="0" smtClean="0"/>
              <a:t> научить ребенка правильно употреблять в речи существительные в родительном падеже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"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Назови, что видишь 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научить правильно  употреблять в речи имена существительные в форме единственного, множественного числа.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ребёнку предлагается картинка, на которой изображены один предмет и много таких же предметов. Назови, что видишь? Ребенок называет их (бабочка- бабочки).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257800"/>
            <a:ext cx="39624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на столе раскладываются игрушки, фрукты, овощи и другие предметы. Ребенок закрывает глаза, а взрослый убирает какой-либо предмет. 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«Запомни предметы и закрой глаза. А теперь открой и скажи, чего не стало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ie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«Кому нужны эти предметы»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научить ребенка правильно употреблять в речи существительные в дательном падеже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Инструкция: посмотри на картинку, назови кому нужны эти предметы.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80010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Кого(что?) испугался Коля»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590800"/>
            <a:ext cx="7772400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10668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научить ребенка правильно употреблять в речи существительные в винительном  падеже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dirty="0" smtClean="0"/>
              <a:t>Игра  « Кто чем?»</a:t>
            </a:r>
            <a:endParaRPr lang="ru-RU" dirty="0"/>
          </a:p>
        </p:txBody>
      </p:sp>
      <p:pic>
        <p:nvPicPr>
          <p:cNvPr id="5" name="Содержимое 4" descr="img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586817" cy="3440113"/>
          </a:xfrm>
        </p:spPr>
      </p:pic>
      <p:pic>
        <p:nvPicPr>
          <p:cNvPr id="6" name="Рисунок 5" descr="img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19450"/>
            <a:ext cx="4876800" cy="3790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43400" y="1143000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научить ребенка правильно употреблять в речи существительные в творительном  падеже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82667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Описание игры: </a:t>
            </a:r>
            <a:r>
              <a:rPr lang="ru-RU" sz="2400" dirty="0" smtClean="0"/>
              <a:t>на столе разложены сюжетные картинки.</a:t>
            </a:r>
            <a:r>
              <a:rPr lang="ru-RU" sz="2400" b="1" i="1" dirty="0" smtClean="0"/>
              <a:t> </a:t>
            </a:r>
          </a:p>
          <a:p>
            <a:r>
              <a:rPr lang="ru-RU" sz="2400" b="1" i="1" dirty="0" smtClean="0"/>
              <a:t>Инструкция: «</a:t>
            </a:r>
            <a:r>
              <a:rPr lang="ru-RU" sz="2400" dirty="0" smtClean="0"/>
              <a:t>Скажи, чем ест девочка?</a:t>
            </a:r>
          </a:p>
          <a:p>
            <a:r>
              <a:rPr lang="ru-RU" sz="2400" dirty="0" smtClean="0"/>
              <a:t>Чем работает мальчик? И т.д.)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dirty="0" smtClean="0"/>
              <a:t>Игра «О ком заботятся люди?»</a:t>
            </a:r>
            <a:endParaRPr lang="ru-RU" dirty="0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17687"/>
            <a:ext cx="7391400" cy="5040313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научить ребенка правильно употреблять в речи существительные в предложном падеже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86000"/>
            <a:ext cx="2209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Инструкция: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Посмотри на картинки и скажи, о ком заботятся люди?)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«Назови, что видишь 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ключ – ключ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71603labpsnf1225713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4419600" cy="3314700"/>
          </a:xfrm>
        </p:spPr>
      </p:pic>
      <p:pic>
        <p:nvPicPr>
          <p:cNvPr id="5" name="Рисунок 4" descr="5171602labdapq1225889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374" y="3429000"/>
            <a:ext cx="4522626" cy="3271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V="1">
            <a:off x="4953000" y="3886199"/>
            <a:ext cx="194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пень-пни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426720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«Назови, что видишь 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u="sng" dirty="0"/>
          </a:p>
        </p:txBody>
      </p:sp>
      <p:pic>
        <p:nvPicPr>
          <p:cNvPr id="4" name="Содержимое 3" descr="img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6781800" cy="55626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981200"/>
            <a:ext cx="281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Слон-слон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19600"/>
            <a:ext cx="17972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Заяц –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зайц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"Чего не стало  много"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Цель:</a:t>
            </a:r>
          </a:p>
          <a:p>
            <a:pPr>
              <a:buNone/>
            </a:pPr>
            <a:r>
              <a:rPr lang="ru-RU" dirty="0" smtClean="0"/>
              <a:t>   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научить правильно употреблять форму множественного числа существительных в родительном падеже (ленточек, матрешек, книг, груш, слив</a:t>
            </a:r>
            <a:r>
              <a:rPr lang="ru-RU" dirty="0" smtClean="0"/>
              <a:t>).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3124200"/>
            <a:ext cx="5867400" cy="3001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vie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667000"/>
            <a:ext cx="464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Описание игры:</a:t>
            </a:r>
            <a:r>
              <a:rPr lang="ru-RU" dirty="0" smtClean="0"/>
              <a:t> на столе раскладываются игрушки, фрукты, овощи и другие предметы. Ребенок закрывает глаза, а взрослый убирает какой-либо предмет.</a:t>
            </a:r>
          </a:p>
          <a:p>
            <a:r>
              <a:rPr lang="ru-RU" dirty="0" smtClean="0"/>
              <a:t> </a:t>
            </a:r>
            <a:r>
              <a:rPr lang="ru-RU" b="1" i="1" dirty="0" smtClean="0"/>
              <a:t>Инструкция:</a:t>
            </a:r>
            <a:r>
              <a:rPr lang="ru-RU" dirty="0" smtClean="0"/>
              <a:t>"Запомни предметы и закрой глаза. А теперь открой и скажи, чего не стало во множественном числе?</a:t>
            </a:r>
            <a:endParaRPr lang="ru-RU" dirty="0"/>
          </a:p>
        </p:txBody>
      </p:sp>
      <p:pic>
        <p:nvPicPr>
          <p:cNvPr id="8" name="Рисунок 7" descr="viewer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91440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"Какие это вещи"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b="1" i="1" dirty="0" smtClean="0"/>
              <a:t>Цель:</a:t>
            </a:r>
            <a:r>
              <a:rPr lang="ru-RU" dirty="0" smtClean="0"/>
              <a:t> Согласование сущ. и прилагательных в роде и числе (Какой? Какая? Какое? )</a:t>
            </a:r>
          </a:p>
          <a:p>
            <a:pPr>
              <a:buNone/>
            </a:pPr>
            <a:r>
              <a:rPr lang="ru-RU" b="1" i="1" dirty="0" smtClean="0"/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"Какие это вещи?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здесь синее,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синяя, синий?»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здесь красное,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красная, красный?»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здесь желтое,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желтая, желтый?»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799" y="2590800"/>
            <a:ext cx="5791201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"Какие это вещи"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239000" cy="533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"Какие это вещи"</a:t>
            </a:r>
            <a:endParaRPr lang="ru-RU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600200"/>
            <a:ext cx="7924800" cy="4800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879</TotalTime>
  <Words>189</Words>
  <Application>Microsoft Office PowerPoint</Application>
  <PresentationFormat>Экран (4:3)</PresentationFormat>
  <Paragraphs>92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 Игры и упражнения на формирование навыков словоизменения в речи дошкольников    Воспитатель : Беляева Е.И.</vt:lpstr>
      <vt:lpstr>Игра " Назови, что видишь "</vt:lpstr>
      <vt:lpstr>    Игра «Назови, что видишь »                               ключ – ключи;    </vt:lpstr>
      <vt:lpstr>Игра «Назови, что видишь »  </vt:lpstr>
      <vt:lpstr>Игра "Чего не стало  много"</vt:lpstr>
      <vt:lpstr>Слайд 6</vt:lpstr>
      <vt:lpstr>Игра "Какие это вещи"</vt:lpstr>
      <vt:lpstr>Игра "Какие это вещи"</vt:lpstr>
      <vt:lpstr>Игра "Какие это вещи"</vt:lpstr>
      <vt:lpstr>Игра «Посчитай»</vt:lpstr>
      <vt:lpstr>Игра: «Посчитай»</vt:lpstr>
      <vt:lpstr>Игра «Жадина» </vt:lpstr>
      <vt:lpstr>  Игра «Жадина»    </vt:lpstr>
      <vt:lpstr> Игра «Кто что делал вчера?»      Цель: изменение глаголов мужского и      женского рода прошедшего времени) Инструкция: «Посмотри на картинки и скажи, кто что делал вчера?»  </vt:lpstr>
      <vt:lpstr>Игра "Вместе делать веселей"</vt:lpstr>
      <vt:lpstr>Игра "Вместе делать веселей"</vt:lpstr>
      <vt:lpstr>Игра "Дай задание игрушкам"</vt:lpstr>
      <vt:lpstr>Игра "Дай задание игрушкам"</vt:lpstr>
      <vt:lpstr>Падежные конструкции  </vt:lpstr>
      <vt:lpstr>Описание игры: на столе раскладываются игрушки, фрукты, овощи и другие предметы. Ребенок закрывает глаза, а взрослый убирает какой-либо предмет. Инструкция: «Запомни предметы и закрой глаза. А теперь открой и скажи, чего не стало? </vt:lpstr>
      <vt:lpstr>Игра «Кому нужны эти предметы» </vt:lpstr>
      <vt:lpstr>  Инструкция: посмотри на картинку, назови кому нужны эти предметы. </vt:lpstr>
      <vt:lpstr>  Игра « Кого(что?) испугался Коля»    </vt:lpstr>
      <vt:lpstr>Игра  « Кто чем?»</vt:lpstr>
      <vt:lpstr>Игра «О ком заботятся люди?»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</dc:creator>
  <cp:lastModifiedBy>Elen</cp:lastModifiedBy>
  <cp:revision>88</cp:revision>
  <dcterms:created xsi:type="dcterms:W3CDTF">2013-10-21T05:11:36Z</dcterms:created>
  <dcterms:modified xsi:type="dcterms:W3CDTF">2013-10-29T23:40:50Z</dcterms:modified>
</cp:coreProperties>
</file>