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2641848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rgbClr val="FF0000"/>
                </a:solidFill>
              </a:rPr>
              <a:t>РЕБУСЫ по теме «ХЛЕБ»</a:t>
            </a:r>
            <a:endParaRPr lang="ru-RU" sz="7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088231"/>
          </a:xfrm>
        </p:spPr>
        <p:txBody>
          <a:bodyPr>
            <a:noAutofit/>
          </a:bodyPr>
          <a:lstStyle/>
          <a:p>
            <a:pPr algn="ctr"/>
            <a:r>
              <a:rPr lang="ru-RU" sz="2700" dirty="0" smtClean="0">
                <a:solidFill>
                  <a:srgbClr val="7030A0"/>
                </a:solidFill>
              </a:rPr>
              <a:t>Презентация подготовлена воспитателем </a:t>
            </a:r>
            <a:r>
              <a:rPr lang="ru-RU" sz="2700" dirty="0">
                <a:solidFill>
                  <a:srgbClr val="7030A0"/>
                </a:solidFill>
              </a:rPr>
              <a:t>МАОУ</a:t>
            </a:r>
            <a:br>
              <a:rPr lang="ru-RU" sz="2700" dirty="0">
                <a:solidFill>
                  <a:srgbClr val="7030A0"/>
                </a:solidFill>
              </a:rPr>
            </a:br>
            <a:r>
              <a:rPr lang="ru-RU" sz="2700" dirty="0">
                <a:solidFill>
                  <a:srgbClr val="7030A0"/>
                </a:solidFill>
              </a:rPr>
              <a:t> « Прогимназии № 81» г. Сыктывкара Республики Коми  </a:t>
            </a:r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>Королёвой </a:t>
            </a:r>
            <a:r>
              <a:rPr lang="ru-RU" sz="2700" dirty="0">
                <a:solidFill>
                  <a:srgbClr val="7030A0"/>
                </a:solidFill>
              </a:rPr>
              <a:t>Ольгой Николаевной.</a:t>
            </a:r>
            <a:endParaRPr lang="ru-RU" sz="9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03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38492552"/>
              </p:ext>
            </p:extLst>
          </p:nvPr>
        </p:nvGraphicFramePr>
        <p:xfrm>
          <a:off x="611560" y="1772817"/>
          <a:ext cx="8136903" cy="4248472"/>
        </p:xfrm>
        <a:graphic>
          <a:graphicData uri="http://schemas.openxmlformats.org/drawingml/2006/table">
            <a:tbl>
              <a:tblPr firstRow="1" firstCol="1" bandRow="1"/>
              <a:tblGrid>
                <a:gridCol w="8136903"/>
              </a:tblGrid>
              <a:tr h="4248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181100" y="2371725"/>
            <a:ext cx="2305050" cy="24974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К`</a:t>
            </a:r>
            <a:endParaRPr lang="ru-RU" sz="3600" kern="10" spc="0" dirty="0">
              <a:ln>
                <a:noFill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025" name="Рисунок 28" descr="&amp;Kcy;&amp;rcy;&amp;iecy;&amp;shchcy;EN&amp;scy;&amp;kcy;&amp;acy;&amp;yacy; &amp;ncy;&amp;iecy;&amp;dcy;&amp;ocy;&amp;scy;&amp;khcy;&amp;vcy;&amp;acy;&amp;tcy;&amp;acy; (#131, 18.01.2014) (nagovizin) // &amp;Fcy;&amp;ocy;&amp;rcy;&amp;u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35" b="23770"/>
          <a:stretch>
            <a:fillRect/>
          </a:stretch>
        </p:blipFill>
        <p:spPr bwMode="auto">
          <a:xfrm>
            <a:off x="4211960" y="2450955"/>
            <a:ext cx="367665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62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</p:nvPr>
        </p:nvGraphicFramePr>
        <p:xfrm>
          <a:off x="1184030" y="1599694"/>
          <a:ext cx="6775940" cy="4525963"/>
        </p:xfrm>
        <a:graphic>
          <a:graphicData uri="http://schemas.openxmlformats.org/drawingml/2006/table">
            <a:tbl>
              <a:tblPr firstRow="1" firstCol="1" bandRow="1"/>
              <a:tblGrid>
                <a:gridCol w="5316975"/>
                <a:gridCol w="1458965"/>
              </a:tblGrid>
              <a:tr h="57775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8" marR="6850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08" marR="68508" marT="0" marB="0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63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08" marR="68508" marT="0" marB="0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08" marR="6850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5" name="Picture 7" descr="&amp;Acy;&amp;Mcy;&amp;IEcy;&amp;Rcy;&amp;Icy;&amp;Kcy;&amp;Acy;&amp;Ncy;&amp;Scy;&amp;Kcy;&amp;Icy;&amp;IEcy; &quot;&amp;Rcy;&amp;Ocy;&amp;Dcy;&amp;Scy;&amp;Tcy;&amp;Vcy;&amp;IEcy;&amp;Ncy;&amp;Ncy;&amp;Icy;&amp;Kcy;&amp;Icy;&quot; &amp;Vcy;&amp;IEcy;&amp;Rcy;&amp;Bcy;&amp;Lcy;&amp;YUcy;&amp;Dcy;&amp;Ocy;&amp;Vcy; - &amp;Vcy; &amp;kcy;&amp;ocy;&amp;ncy;&amp;tscy;&amp;iecy; &amp;vcy;&amp;iecy;&amp;scy;&amp;ncy;&amp;ycy; &amp;scy; &amp;ncy;&amp;acy;&amp;scy;&amp;tcy;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1600200"/>
            <a:ext cx="178117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&amp;Acy;&amp;Mcy;&amp;IEcy;&amp;Rcy;&amp;Icy;&amp;Kcy;&amp;Acy;&amp;Ncy;&amp;Scy;&amp;Kcy;&amp;Icy;&amp;IEcy; &quot;&amp;Rcy;&amp;Ocy;&amp;Dcy;&amp;Scy;&amp;Tcy;&amp;Vcy;&amp;IEcy;&amp;Ncy;&amp;Ncy;&amp;Icy;&amp;Kcy;&amp;Icy;&quot; &amp;Vcy;&amp;IEcy;&amp;Rcy;&amp;Bcy;&amp;Lcy;&amp;YUcy;&amp;Dcy;&amp;Ocy;&amp;Vcy; - &amp;Vcy; &amp;kcy;&amp;ocy;&amp;ncy;&amp;tscy;&amp;iecy; &amp;vcy;&amp;iecy;&amp;scy;&amp;ncy;&amp;ycy; &amp;scy; &amp;ncy;&amp;acy;&amp;scy;&amp;tcy;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1600200"/>
            <a:ext cx="16859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Рисунок 201" descr="&amp;Acy;&amp;Mcy;&amp;IEcy;&amp;Rcy;&amp;Icy;&amp;Kcy;&amp;Acy;&amp;Ncy;&amp;Scy;&amp;Kcy;&amp;Icy;&amp;IEcy; &quot;&amp;Rcy;&amp;Ocy;&amp;Dcy;&amp;Scy;&amp;Tcy;&amp;Vcy;&amp;IEcy;&amp;Ncy;&amp;Ncy;&amp;Icy;&amp;Kcy;&amp;Icy;&quot; &amp;Vcy;&amp;IEcy;&amp;Rcy;&amp;Bcy;&amp;Lcy;&amp;YUcy;&amp;Dcy;&amp;Ocy;&amp;Vcy; - &amp;Vcy; &amp;kcy;&amp;ocy;&amp;ncy;&amp;tscy;&amp;iecy; &amp;vcy;&amp;iecy;&amp;scy;&amp;ncy;&amp;ycy; &amp;scy; &amp;ncy;&amp;acy;&amp;scy;&amp;tcy;…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1600200"/>
            <a:ext cx="14668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Рисунок 17" descr="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1600200"/>
            <a:ext cx="120015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184275" y="1600200"/>
            <a:ext cx="112395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Й</a:t>
            </a:r>
            <a:endParaRPr lang="ru-RU" sz="3600" kern="10" spc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2050" name="Рисунок 277" descr="&amp;Scy;&amp;icy;&amp;fcy;&amp;icy;&amp;lcy;&amp;icy;&amp;scy; &amp;vcy; &amp;kcy;&amp;rcy;&amp;ocy;&amp;vcy;&amp;icy; &amp;ncy;&amp;acy;&amp;khcy;&amp;ocy;&amp;dcy;&amp;yacy;&amp;tcy; &amp;icy; &amp;bcy;&amp;iecy;&amp;zcy; &amp;bcy;&amp;acy;&amp;rcy;&amp;acy;&amp;ncy;&amp;ocy;&amp;vcy; - &amp;Gcy;&amp;ucy;&amp;Rcy;&amp;ucy; &amp;Ncy;&amp;ocy;&amp;vcy;&amp;ocy;&amp;scy;&amp;tcy;&amp;i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5" b="7442"/>
          <a:stretch>
            <a:fillRect/>
          </a:stretch>
        </p:blipFill>
        <p:spPr bwMode="auto">
          <a:xfrm>
            <a:off x="1184275" y="1600200"/>
            <a:ext cx="337185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4427984" y="3645024"/>
            <a:ext cx="3240360" cy="20162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КА</a:t>
            </a:r>
            <a:endParaRPr lang="ru-RU" sz="3600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797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63960029"/>
              </p:ext>
            </p:extLst>
          </p:nvPr>
        </p:nvGraphicFramePr>
        <p:xfrm>
          <a:off x="683568" y="1790605"/>
          <a:ext cx="8064895" cy="4133850"/>
        </p:xfrm>
        <a:graphic>
          <a:graphicData uri="http://schemas.openxmlformats.org/drawingml/2006/table">
            <a:tbl>
              <a:tblPr firstRow="1" firstCol="1" bandRow="1"/>
              <a:tblGrid>
                <a:gridCol w="6328399"/>
                <a:gridCol w="1736496"/>
              </a:tblGrid>
              <a:tr h="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endParaRPr lang="ru-RU" sz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6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7" name="Picture 5" descr="&amp;Acy;&amp;Mcy;&amp;IEcy;&amp;Rcy;&amp;Icy;&amp;Kcy;&amp;Acy;&amp;Ncy;&amp;Scy;&amp;Kcy;&amp;Icy;&amp;IEcy; &quot;&amp;Rcy;&amp;Ocy;&amp;Dcy;&amp;Scy;&amp;Tcy;&amp;Vcy;&amp;IEcy;&amp;Ncy;&amp;Ncy;&amp;Icy;&amp;Kcy;&amp;Icy;&quot; &amp;Vcy;&amp;IEcy;&amp;Rcy;&amp;Bcy;&amp;Lcy;&amp;YUcy;&amp;Dcy;&amp;Ocy;&amp;Vcy; - &amp;Vcy; &amp;kcy;&amp;ocy;&amp;ncy;&amp;tscy;&amp;iecy; &amp;vcy;&amp;iecy;&amp;scy;&amp;ncy;&amp;ycy; &amp;scy; &amp;ncy;&amp;acy;&amp;scy;&amp;tcy;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70462"/>
            <a:ext cx="178117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&amp;Acy;&amp;Mcy;&amp;IEcy;&amp;Rcy;&amp;Icy;&amp;Kcy;&amp;Acy;&amp;Ncy;&amp;Scy;&amp;Kcy;&amp;Icy;&amp;IEcy; &quot;&amp;Rcy;&amp;Ocy;&amp;Dcy;&amp;Scy;&amp;Tcy;&amp;Vcy;&amp;IEcy;&amp;Ncy;&amp;Ncy;&amp;Icy;&amp;Kcy;&amp;Icy;&quot; &amp;Vcy;&amp;IEcy;&amp;Rcy;&amp;Bcy;&amp;Lcy;&amp;YUcy;&amp;Dcy;&amp;Ocy;&amp;Vcy; - &amp;Vcy; &amp;kcy;&amp;ocy;&amp;ncy;&amp;tscy;&amp;iecy; &amp;vcy;&amp;iecy;&amp;scy;&amp;ncy;&amp;ycy; &amp;scy; &amp;ncy;&amp;acy;&amp;scy;&amp;tcy;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783" y="2525836"/>
            <a:ext cx="16859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Рисунок 201" descr="&amp;Acy;&amp;Mcy;&amp;IEcy;&amp;Rcy;&amp;Icy;&amp;Kcy;&amp;Acy;&amp;Ncy;&amp;Scy;&amp;Kcy;&amp;Icy;&amp;IEcy; &quot;&amp;Rcy;&amp;Ocy;&amp;Dcy;&amp;Scy;&amp;Tcy;&amp;Vcy;&amp;IEcy;&amp;Ncy;&amp;Ncy;&amp;Icy;&amp;Kcy;&amp;Icy;&quot; &amp;Vcy;&amp;IEcy;&amp;Rcy;&amp;Bcy;&amp;Lcy;&amp;YUcy;&amp;Dcy;&amp;Ocy;&amp;Vcy; - &amp;Vcy; &amp;kcy;&amp;ocy;&amp;ncy;&amp;tscy;&amp;iecy; &amp;vcy;&amp;iecy;&amp;scy;&amp;ncy;&amp;ycy; &amp;scy; &amp;ncy;&amp;acy;&amp;scy;&amp;tcy;…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708" y="2916361"/>
            <a:ext cx="14668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1"/>
          <p:cNvSpPr>
            <a:spLocks noChangeArrowheads="1" noChangeShapeType="1" noTextEdit="1"/>
          </p:cNvSpPr>
          <p:nvPr/>
        </p:nvSpPr>
        <p:spPr bwMode="auto">
          <a:xfrm>
            <a:off x="1181100" y="1790700"/>
            <a:ext cx="6000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10" name="Рисунок 9" descr="C:\Users\Владик.ОЛЬГА1-ПК\Desktop\Н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8309" y="2153108"/>
            <a:ext cx="1203325" cy="110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309" y="3668168"/>
            <a:ext cx="11811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39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79031202"/>
              </p:ext>
            </p:extLst>
          </p:nvPr>
        </p:nvGraphicFramePr>
        <p:xfrm>
          <a:off x="611560" y="1203221"/>
          <a:ext cx="7992888" cy="4818067"/>
        </p:xfrm>
        <a:graphic>
          <a:graphicData uri="http://schemas.openxmlformats.org/drawingml/2006/table">
            <a:tbl>
              <a:tblPr firstRow="1" firstCol="1" bandRow="1"/>
              <a:tblGrid>
                <a:gridCol w="7992888"/>
              </a:tblGrid>
              <a:tr h="4818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492896"/>
            <a:ext cx="2592288" cy="301731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E36C0A"/>
                  </a:solidFill>
                  <a:round/>
                  <a:headEnd/>
                  <a:tailEnd/>
                </a:ln>
                <a:solidFill>
                  <a:srgbClr val="E36C0A"/>
                </a:solidFill>
                <a:effectLst/>
                <a:latin typeface="Arial Black"/>
              </a:rPr>
              <a:t>ПИ</a:t>
            </a:r>
            <a:endParaRPr lang="ru-RU" sz="3600" kern="10" spc="0" dirty="0">
              <a:ln w="9525">
                <a:solidFill>
                  <a:srgbClr val="E36C0A"/>
                </a:solidFill>
                <a:round/>
                <a:headEnd/>
                <a:tailEnd/>
              </a:ln>
              <a:solidFill>
                <a:srgbClr val="E36C0A"/>
              </a:solidFill>
              <a:effectLst/>
              <a:latin typeface="Arial Black"/>
            </a:endParaRPr>
          </a:p>
        </p:txBody>
      </p:sp>
      <p:pic>
        <p:nvPicPr>
          <p:cNvPr id="4097" name="Рисунок 303" descr="&amp;Kcy;&amp;ocy;&amp;fcy;&amp;iecy;&amp;jcy;&amp;ncy;&amp;yacy; ''&amp;SHcy;&amp;ocy;&amp;kcy;&amp;ocy;&amp;Vcy;&amp;ocy;&amp;rcy;&amp;ocy;&amp;kcy;&amp;kcy;&amp;ocy;'' - 4P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4" t="6569" r="5775" b="10223"/>
          <a:stretch>
            <a:fillRect/>
          </a:stretch>
        </p:blipFill>
        <p:spPr bwMode="auto">
          <a:xfrm>
            <a:off x="4644008" y="2780928"/>
            <a:ext cx="2905125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163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36876891"/>
              </p:ext>
            </p:extLst>
          </p:nvPr>
        </p:nvGraphicFramePr>
        <p:xfrm>
          <a:off x="899592" y="1628801"/>
          <a:ext cx="7632848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4701215"/>
                <a:gridCol w="2931633"/>
              </a:tblGrid>
              <a:tr h="4320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3" name="Рисунок 143" descr="&amp;Bcy;&amp;ucy;&amp;dcy;&amp;kcy;&amp;acy; &amp;dcy;&amp;lcy;&amp;yacy; &amp;scy;&amp;ocy;&amp;bcy;&amp;acy;&amp;kcy; &amp;scy;&amp;khcy;&amp;iecy;&amp;m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5" t="8923" r="15807" b="5833"/>
          <a:stretch>
            <a:fillRect/>
          </a:stretch>
        </p:blipFill>
        <p:spPr bwMode="auto">
          <a:xfrm>
            <a:off x="1835696" y="2708921"/>
            <a:ext cx="294322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Рисунок 165" descr="БУКВ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20888"/>
            <a:ext cx="22955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1"/>
          <p:cNvSpPr>
            <a:spLocks noChangeArrowheads="1" noChangeShapeType="1" noTextEdit="1"/>
          </p:cNvSpPr>
          <p:nvPr/>
        </p:nvSpPr>
        <p:spPr bwMode="auto">
          <a:xfrm>
            <a:off x="5148064" y="3942407"/>
            <a:ext cx="2016224" cy="11427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Л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079810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11444974"/>
              </p:ext>
            </p:extLst>
          </p:nvPr>
        </p:nvGraphicFramePr>
        <p:xfrm>
          <a:off x="467544" y="2087086"/>
          <a:ext cx="7598543" cy="3862194"/>
        </p:xfrm>
        <a:graphic>
          <a:graphicData uri="http://schemas.openxmlformats.org/drawingml/2006/table">
            <a:tbl>
              <a:tblPr firstRow="1" firstCol="1" bandRow="1"/>
              <a:tblGrid>
                <a:gridCol w="3749173"/>
                <a:gridCol w="1924685"/>
                <a:gridCol w="1924685"/>
              </a:tblGrid>
              <a:tr h="8324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9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7" name="Рисунок 466" descr="World building 1064 part-1 Agoshkova Ekaterina Choose the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1" t="7269" r="16158" b="14474"/>
          <a:stretch>
            <a:fillRect/>
          </a:stretch>
        </p:blipFill>
        <p:spPr bwMode="auto">
          <a:xfrm>
            <a:off x="755576" y="2368548"/>
            <a:ext cx="3335141" cy="295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 flipH="1" flipV="1">
            <a:off x="4355976" y="2368548"/>
            <a:ext cx="1764196" cy="700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`````</a:t>
            </a: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4932040" y="4125863"/>
            <a:ext cx="2376264" cy="1103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b="1" kern="10" spc="0" dirty="0" smtClean="0">
                <a:ln w="9525">
                  <a:solidFill>
                    <a:srgbClr val="7030A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ТОН</a:t>
            </a:r>
            <a:endParaRPr lang="ru-RU" sz="3600" b="1" kern="10" spc="0" dirty="0">
              <a:ln w="9525">
                <a:solidFill>
                  <a:srgbClr val="7030A0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7912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25335584"/>
              </p:ext>
            </p:extLst>
          </p:nvPr>
        </p:nvGraphicFramePr>
        <p:xfrm>
          <a:off x="827584" y="1700808"/>
          <a:ext cx="7848872" cy="4176464"/>
        </p:xfrm>
        <a:graphic>
          <a:graphicData uri="http://schemas.openxmlformats.org/drawingml/2006/table">
            <a:tbl>
              <a:tblPr firstRow="1" firstCol="1" bandRow="1"/>
              <a:tblGrid>
                <a:gridCol w="7848872"/>
              </a:tblGrid>
              <a:tr h="4176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894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169" name="Рисунок 463" descr="&amp;Rcy;&amp;iecy;&amp;bcy;&amp;ucy;&amp;scy;-&amp;fcy;&amp;rcy;&amp;acy;&amp;zcy;&amp;acy; - &amp;Rcy;&amp;iecy;&amp;bcy;&amp;ucy;&amp;scy; &amp;numero;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2417763"/>
            <a:ext cx="65532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255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МОЛОДЦЫ!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96011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</TotalTime>
  <Words>21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подготовлена воспитателем МАОУ  « Прогимназии № 81» г. Сыктывкара Республики Коми   Королёвой Ольгой Николаевной.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подготовлена воспитателем МАОУ  « Прогимназии № 81» г. Сыктывкара Республики Коми  Королёвой Ольгой Николаевной.</dc:title>
  <dc:creator>Usr</dc:creator>
  <cp:lastModifiedBy>Usr</cp:lastModifiedBy>
  <cp:revision>3</cp:revision>
  <dcterms:created xsi:type="dcterms:W3CDTF">2016-02-22T13:42:54Z</dcterms:created>
  <dcterms:modified xsi:type="dcterms:W3CDTF">2016-02-22T14:10:33Z</dcterms:modified>
</cp:coreProperties>
</file>