
<file path=[Content_Types].xml><?xml version="1.0" encoding="utf-8"?>
<Types xmlns="http://schemas.openxmlformats.org/package/2006/content-types">
  <Default Extension="bin" ContentType="application/vnd.ms-office.activeX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ms-powerpoint.presentation.macroEnabled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activeX/activeX1.xml" ContentType="application/vnd.ms-office.activeX+xml"/>
  <Override PartName="/ppt/activeX/activeX2.xml" ContentType="application/vnd.ms-office.activeX+xml"/>
  <Override PartName="/ppt/activeX/activeX3.xml" ContentType="application/vnd.ms-office.activeX+xml"/>
  <Override PartName="/ppt/activeX/activeX4.xml" ContentType="application/vnd.ms-office.activeX+xml"/>
  <Override PartName="/ppt/activeX/activeX5.xml" ContentType="application/vnd.ms-office.activeX+xml"/>
  <Override PartName="/ppt/activeX/activeX6.xml" ContentType="application/vnd.ms-office.activeX+xml"/>
  <Override PartName="/ppt/activeX/activeX7.xml" ContentType="application/vnd.ms-office.activeX+xml"/>
  <Override PartName="/ppt/activeX/activeX8.xml" ContentType="application/vnd.ms-office.activeX+xml"/>
  <Override PartName="/ppt/activeX/activeX9.xml" ContentType="application/vnd.ms-office.activeX+xml"/>
  <Override PartName="/ppt/activeX/activeX10.xml" ContentType="application/vnd.ms-office.activeX+xml"/>
  <Override PartName="/ppt/activeX/activeX11.xml" ContentType="application/vnd.ms-office.activeX+xml"/>
  <Override PartName="/ppt/activeX/activeX12.xml" ContentType="application/vnd.ms-office.activeX+xml"/>
  <Override PartName="/ppt/activeX/activeX13.xml" ContentType="application/vnd.ms-office.activeX+xml"/>
  <Override PartName="/ppt/activeX/activeX14.xml" ContentType="application/vnd.ms-office.activeX+xml"/>
  <Override PartName="/ppt/activeX/activeX15.xml" ContentType="application/vnd.ms-office.activeX+xml"/>
  <Override PartName="/ppt/activeX/activeX16.xml" ContentType="application/vnd.ms-office.activeX+xml"/>
  <Override PartName="/ppt/activeX/activeX17.xml" ContentType="application/vnd.ms-office.activeX+xml"/>
  <Override PartName="/ppt/activeX/activeX18.xml" ContentType="application/vnd.ms-office.activeX+xml"/>
  <Override PartName="/ppt/activeX/activeX19.xml" ContentType="application/vnd.ms-office.activeX+xml"/>
  <Override PartName="/ppt/activeX/activeX20.xml" ContentType="application/vnd.ms-office.activeX+xml"/>
  <Override PartName="/ppt/activeX/activeX21.xml" ContentType="application/vnd.ms-office.activeX+xml"/>
  <Override PartName="/ppt/activeX/activeX22.xml" ContentType="application/vnd.ms-office.activeX+xml"/>
  <Override PartName="/ppt/activeX/activeX23.xml" ContentType="application/vnd.ms-office.activeX+xml"/>
  <Override PartName="/ppt/activeX/activeX24.xml" ContentType="application/vnd.ms-office.activeX+xml"/>
  <Override PartName="/ppt/activeX/activeX25.xml" ContentType="application/vnd.ms-office.activeX+xml"/>
  <Override PartName="/ppt/activeX/activeX26.xml" ContentType="application/vnd.ms-office.activeX+xml"/>
  <Override PartName="/ppt/activeX/activeX27.xml" ContentType="application/vnd.ms-office.activeX+xml"/>
  <Override PartName="/ppt/activeX/activeX28.xml" ContentType="application/vnd.ms-office.activeX+xml"/>
  <Override PartName="/ppt/activeX/activeX29.xml" ContentType="application/vnd.ms-office.activeX+xml"/>
  <Override PartName="/ppt/activeX/activeX30.xml" ContentType="application/vnd.ms-office.activeX+xml"/>
  <Override PartName="/ppt/activeX/activeX31.xml" ContentType="application/vnd.ms-office.activeX+xml"/>
  <Override PartName="/ppt/activeX/activeX32.xml" ContentType="application/vnd.ms-office.activeX+xml"/>
  <Override PartName="/ppt/activeX/activeX33.xml" ContentType="application/vnd.ms-office.activeX+xml"/>
  <Override PartName="/ppt/activeX/activeX34.xml" ContentType="application/vnd.ms-office.activeX+xml"/>
  <Override PartName="/ppt/activeX/activeX35.xml" ContentType="application/vnd.ms-office.activeX+xml"/>
  <Override PartName="/ppt/activeX/activeX36.xml" ContentType="application/vnd.ms-office.activeX+xml"/>
  <Override PartName="/ppt/activeX/activeX37.xml" ContentType="application/vnd.ms-office.activeX+xml"/>
  <Override PartName="/ppt/activeX/activeX38.xml" ContentType="application/vnd.ms-office.activeX+xml"/>
  <Override PartName="/ppt/activeX/activeX39.xml" ContentType="application/vnd.ms-office.activeX+xml"/>
  <Override PartName="/ppt/activeX/activeX40.xml" ContentType="application/vnd.ms-office.activeX+xml"/>
  <Override PartName="/ppt/activeX/activeX41.xml" ContentType="application/vnd.ms-office.activeX+xml"/>
  <Override PartName="/ppt/activeX/activeX42.xml" ContentType="application/vnd.ms-office.activeX+xml"/>
  <Override PartName="/ppt/activeX/activeX43.xml" ContentType="application/vnd.ms-office.activeX+xml"/>
  <Override PartName="/ppt/activeX/activeX44.xml" ContentType="application/vnd.ms-office.activeX+xml"/>
  <Override PartName="/ppt/activeX/activeX45.xml" ContentType="application/vnd.ms-office.activeX+xml"/>
  <Override PartName="/ppt/activeX/activeX46.xml" ContentType="application/vnd.ms-office.activeX+xml"/>
  <Override PartName="/ppt/vbaProject.bin" ContentType="application/vnd.ms-office.vbaPro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06/relationships/vbaProject" Target="vbaProject.bin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_rels/activeX10.xml.rels><?xml version="1.0" encoding="UTF-8" standalone="yes"?>
<Relationships xmlns="http://schemas.openxmlformats.org/package/2006/relationships"><Relationship Id="rId1" Type="http://schemas.microsoft.com/office/2006/relationships/activeXControlBinary" Target="activeX10.bin"/></Relationships>
</file>

<file path=ppt/activeX/_rels/activeX11.xml.rels><?xml version="1.0" encoding="UTF-8" standalone="yes"?>
<Relationships xmlns="http://schemas.openxmlformats.org/package/2006/relationships"><Relationship Id="rId1" Type="http://schemas.microsoft.com/office/2006/relationships/activeXControlBinary" Target="activeX11.bin"/></Relationships>
</file>

<file path=ppt/activeX/_rels/activeX12.xml.rels><?xml version="1.0" encoding="UTF-8" standalone="yes"?>
<Relationships xmlns="http://schemas.openxmlformats.org/package/2006/relationships"><Relationship Id="rId1" Type="http://schemas.microsoft.com/office/2006/relationships/activeXControlBinary" Target="activeX12.bin"/></Relationships>
</file>

<file path=ppt/activeX/_rels/activeX13.xml.rels><?xml version="1.0" encoding="UTF-8" standalone="yes"?>
<Relationships xmlns="http://schemas.openxmlformats.org/package/2006/relationships"><Relationship Id="rId1" Type="http://schemas.microsoft.com/office/2006/relationships/activeXControlBinary" Target="activeX13.bin"/></Relationships>
</file>

<file path=ppt/activeX/_rels/activeX14.xml.rels><?xml version="1.0" encoding="UTF-8" standalone="yes"?>
<Relationships xmlns="http://schemas.openxmlformats.org/package/2006/relationships"><Relationship Id="rId1" Type="http://schemas.microsoft.com/office/2006/relationships/activeXControlBinary" Target="activeX14.bin"/></Relationships>
</file>

<file path=ppt/activeX/_rels/activeX15.xml.rels><?xml version="1.0" encoding="UTF-8" standalone="yes"?>
<Relationships xmlns="http://schemas.openxmlformats.org/package/2006/relationships"><Relationship Id="rId1" Type="http://schemas.microsoft.com/office/2006/relationships/activeXControlBinary" Target="activeX15.bin"/></Relationships>
</file>

<file path=ppt/activeX/_rels/activeX16.xml.rels><?xml version="1.0" encoding="UTF-8" standalone="yes"?>
<Relationships xmlns="http://schemas.openxmlformats.org/package/2006/relationships"><Relationship Id="rId1" Type="http://schemas.microsoft.com/office/2006/relationships/activeXControlBinary" Target="activeX16.bin"/></Relationships>
</file>

<file path=ppt/activeX/_rels/activeX17.xml.rels><?xml version="1.0" encoding="UTF-8" standalone="yes"?>
<Relationships xmlns="http://schemas.openxmlformats.org/package/2006/relationships"><Relationship Id="rId1" Type="http://schemas.microsoft.com/office/2006/relationships/activeXControlBinary" Target="activeX17.bin"/></Relationships>
</file>

<file path=ppt/activeX/_rels/activeX18.xml.rels><?xml version="1.0" encoding="UTF-8" standalone="yes"?>
<Relationships xmlns="http://schemas.openxmlformats.org/package/2006/relationships"><Relationship Id="rId1" Type="http://schemas.microsoft.com/office/2006/relationships/activeXControlBinary" Target="activeX18.bin"/></Relationships>
</file>

<file path=ppt/activeX/_rels/activeX19.xml.rels><?xml version="1.0" encoding="UTF-8" standalone="yes"?>
<Relationships xmlns="http://schemas.openxmlformats.org/package/2006/relationships"><Relationship Id="rId1" Type="http://schemas.microsoft.com/office/2006/relationships/activeXControlBinary" Target="activeX19.bin"/></Relationships>
</file>

<file path=ppt/activeX/_rels/activeX2.xml.rels><?xml version="1.0" encoding="UTF-8" standalone="yes"?>
<Relationships xmlns="http://schemas.openxmlformats.org/package/2006/relationships"><Relationship Id="rId1" Type="http://schemas.microsoft.com/office/2006/relationships/activeXControlBinary" Target="activeX2.bin"/></Relationships>
</file>

<file path=ppt/activeX/_rels/activeX20.xml.rels><?xml version="1.0" encoding="UTF-8" standalone="yes"?>
<Relationships xmlns="http://schemas.openxmlformats.org/package/2006/relationships"><Relationship Id="rId1" Type="http://schemas.microsoft.com/office/2006/relationships/activeXControlBinary" Target="activeX20.bin"/></Relationships>
</file>

<file path=ppt/activeX/_rels/activeX21.xml.rels><?xml version="1.0" encoding="UTF-8" standalone="yes"?>
<Relationships xmlns="http://schemas.openxmlformats.org/package/2006/relationships"><Relationship Id="rId1" Type="http://schemas.microsoft.com/office/2006/relationships/activeXControlBinary" Target="activeX21.bin"/></Relationships>
</file>

<file path=ppt/activeX/_rels/activeX22.xml.rels><?xml version="1.0" encoding="UTF-8" standalone="yes"?>
<Relationships xmlns="http://schemas.openxmlformats.org/package/2006/relationships"><Relationship Id="rId1" Type="http://schemas.microsoft.com/office/2006/relationships/activeXControlBinary" Target="activeX22.bin"/></Relationships>
</file>

<file path=ppt/activeX/_rels/activeX23.xml.rels><?xml version="1.0" encoding="UTF-8" standalone="yes"?>
<Relationships xmlns="http://schemas.openxmlformats.org/package/2006/relationships"><Relationship Id="rId1" Type="http://schemas.microsoft.com/office/2006/relationships/activeXControlBinary" Target="activeX23.bin"/></Relationships>
</file>

<file path=ppt/activeX/_rels/activeX24.xml.rels><?xml version="1.0" encoding="UTF-8" standalone="yes"?>
<Relationships xmlns="http://schemas.openxmlformats.org/package/2006/relationships"><Relationship Id="rId1" Type="http://schemas.microsoft.com/office/2006/relationships/activeXControlBinary" Target="activeX24.bin"/></Relationships>
</file>

<file path=ppt/activeX/_rels/activeX25.xml.rels><?xml version="1.0" encoding="UTF-8" standalone="yes"?>
<Relationships xmlns="http://schemas.openxmlformats.org/package/2006/relationships"><Relationship Id="rId1" Type="http://schemas.microsoft.com/office/2006/relationships/activeXControlBinary" Target="activeX25.bin"/></Relationships>
</file>

<file path=ppt/activeX/_rels/activeX26.xml.rels><?xml version="1.0" encoding="UTF-8" standalone="yes"?>
<Relationships xmlns="http://schemas.openxmlformats.org/package/2006/relationships"><Relationship Id="rId1" Type="http://schemas.microsoft.com/office/2006/relationships/activeXControlBinary" Target="activeX26.bin"/></Relationships>
</file>

<file path=ppt/activeX/_rels/activeX27.xml.rels><?xml version="1.0" encoding="UTF-8" standalone="yes"?>
<Relationships xmlns="http://schemas.openxmlformats.org/package/2006/relationships"><Relationship Id="rId1" Type="http://schemas.microsoft.com/office/2006/relationships/activeXControlBinary" Target="activeX27.bin"/></Relationships>
</file>

<file path=ppt/activeX/_rels/activeX28.xml.rels><?xml version="1.0" encoding="UTF-8" standalone="yes"?>
<Relationships xmlns="http://schemas.openxmlformats.org/package/2006/relationships"><Relationship Id="rId1" Type="http://schemas.microsoft.com/office/2006/relationships/activeXControlBinary" Target="activeX28.bin"/></Relationships>
</file>

<file path=ppt/activeX/_rels/activeX29.xml.rels><?xml version="1.0" encoding="UTF-8" standalone="yes"?>
<Relationships xmlns="http://schemas.openxmlformats.org/package/2006/relationships"><Relationship Id="rId1" Type="http://schemas.microsoft.com/office/2006/relationships/activeXControlBinary" Target="activeX29.bin"/></Relationships>
</file>

<file path=ppt/activeX/_rels/activeX3.xml.rels><?xml version="1.0" encoding="UTF-8" standalone="yes"?>
<Relationships xmlns="http://schemas.openxmlformats.org/package/2006/relationships"><Relationship Id="rId1" Type="http://schemas.microsoft.com/office/2006/relationships/activeXControlBinary" Target="activeX3.bin"/></Relationships>
</file>

<file path=ppt/activeX/_rels/activeX30.xml.rels><?xml version="1.0" encoding="UTF-8" standalone="yes"?>
<Relationships xmlns="http://schemas.openxmlformats.org/package/2006/relationships"><Relationship Id="rId1" Type="http://schemas.microsoft.com/office/2006/relationships/activeXControlBinary" Target="activeX30.bin"/></Relationships>
</file>

<file path=ppt/activeX/_rels/activeX31.xml.rels><?xml version="1.0" encoding="UTF-8" standalone="yes"?>
<Relationships xmlns="http://schemas.openxmlformats.org/package/2006/relationships"><Relationship Id="rId1" Type="http://schemas.microsoft.com/office/2006/relationships/activeXControlBinary" Target="activeX31.bin"/></Relationships>
</file>

<file path=ppt/activeX/_rels/activeX32.xml.rels><?xml version="1.0" encoding="UTF-8" standalone="yes"?>
<Relationships xmlns="http://schemas.openxmlformats.org/package/2006/relationships"><Relationship Id="rId1" Type="http://schemas.microsoft.com/office/2006/relationships/activeXControlBinary" Target="activeX32.bin"/></Relationships>
</file>

<file path=ppt/activeX/_rels/activeX33.xml.rels><?xml version="1.0" encoding="UTF-8" standalone="yes"?>
<Relationships xmlns="http://schemas.openxmlformats.org/package/2006/relationships"><Relationship Id="rId1" Type="http://schemas.microsoft.com/office/2006/relationships/activeXControlBinary" Target="activeX33.bin"/></Relationships>
</file>

<file path=ppt/activeX/_rels/activeX34.xml.rels><?xml version="1.0" encoding="UTF-8" standalone="yes"?>
<Relationships xmlns="http://schemas.openxmlformats.org/package/2006/relationships"><Relationship Id="rId1" Type="http://schemas.microsoft.com/office/2006/relationships/activeXControlBinary" Target="activeX34.bin"/></Relationships>
</file>

<file path=ppt/activeX/_rels/activeX35.xml.rels><?xml version="1.0" encoding="UTF-8" standalone="yes"?>
<Relationships xmlns="http://schemas.openxmlformats.org/package/2006/relationships"><Relationship Id="rId1" Type="http://schemas.microsoft.com/office/2006/relationships/activeXControlBinary" Target="activeX35.bin"/></Relationships>
</file>

<file path=ppt/activeX/_rels/activeX36.xml.rels><?xml version="1.0" encoding="UTF-8" standalone="yes"?>
<Relationships xmlns="http://schemas.openxmlformats.org/package/2006/relationships"><Relationship Id="rId1" Type="http://schemas.microsoft.com/office/2006/relationships/activeXControlBinary" Target="activeX36.bin"/></Relationships>
</file>

<file path=ppt/activeX/_rels/activeX37.xml.rels><?xml version="1.0" encoding="UTF-8" standalone="yes"?>
<Relationships xmlns="http://schemas.openxmlformats.org/package/2006/relationships"><Relationship Id="rId1" Type="http://schemas.microsoft.com/office/2006/relationships/activeXControlBinary" Target="activeX37.bin"/></Relationships>
</file>

<file path=ppt/activeX/_rels/activeX38.xml.rels><?xml version="1.0" encoding="UTF-8" standalone="yes"?>
<Relationships xmlns="http://schemas.openxmlformats.org/package/2006/relationships"><Relationship Id="rId1" Type="http://schemas.microsoft.com/office/2006/relationships/activeXControlBinary" Target="activeX38.bin"/></Relationships>
</file>

<file path=ppt/activeX/_rels/activeX39.xml.rels><?xml version="1.0" encoding="UTF-8" standalone="yes"?>
<Relationships xmlns="http://schemas.openxmlformats.org/package/2006/relationships"><Relationship Id="rId1" Type="http://schemas.microsoft.com/office/2006/relationships/activeXControlBinary" Target="activeX39.bin"/></Relationships>
</file>

<file path=ppt/activeX/_rels/activeX4.xml.rels><?xml version="1.0" encoding="UTF-8" standalone="yes"?>
<Relationships xmlns="http://schemas.openxmlformats.org/package/2006/relationships"><Relationship Id="rId1" Type="http://schemas.microsoft.com/office/2006/relationships/activeXControlBinary" Target="activeX4.bin"/></Relationships>
</file>

<file path=ppt/activeX/_rels/activeX40.xml.rels><?xml version="1.0" encoding="UTF-8" standalone="yes"?>
<Relationships xmlns="http://schemas.openxmlformats.org/package/2006/relationships"><Relationship Id="rId1" Type="http://schemas.microsoft.com/office/2006/relationships/activeXControlBinary" Target="activeX40.bin"/></Relationships>
</file>

<file path=ppt/activeX/_rels/activeX41.xml.rels><?xml version="1.0" encoding="UTF-8" standalone="yes"?>
<Relationships xmlns="http://schemas.openxmlformats.org/package/2006/relationships"><Relationship Id="rId1" Type="http://schemas.microsoft.com/office/2006/relationships/activeXControlBinary" Target="activeX41.bin"/></Relationships>
</file>

<file path=ppt/activeX/_rels/activeX42.xml.rels><?xml version="1.0" encoding="UTF-8" standalone="yes"?>
<Relationships xmlns="http://schemas.openxmlformats.org/package/2006/relationships"><Relationship Id="rId1" Type="http://schemas.microsoft.com/office/2006/relationships/activeXControlBinary" Target="activeX42.bin"/></Relationships>
</file>

<file path=ppt/activeX/_rels/activeX43.xml.rels><?xml version="1.0" encoding="UTF-8" standalone="yes"?>
<Relationships xmlns="http://schemas.openxmlformats.org/package/2006/relationships"><Relationship Id="rId1" Type="http://schemas.microsoft.com/office/2006/relationships/activeXControlBinary" Target="activeX43.bin"/></Relationships>
</file>

<file path=ppt/activeX/_rels/activeX44.xml.rels><?xml version="1.0" encoding="UTF-8" standalone="yes"?>
<Relationships xmlns="http://schemas.openxmlformats.org/package/2006/relationships"><Relationship Id="rId1" Type="http://schemas.microsoft.com/office/2006/relationships/activeXControlBinary" Target="activeX44.bin"/></Relationships>
</file>

<file path=ppt/activeX/_rels/activeX45.xml.rels><?xml version="1.0" encoding="UTF-8" standalone="yes"?>
<Relationships xmlns="http://schemas.openxmlformats.org/package/2006/relationships"><Relationship Id="rId1" Type="http://schemas.microsoft.com/office/2006/relationships/activeXControlBinary" Target="activeX45.bin"/></Relationships>
</file>

<file path=ppt/activeX/_rels/activeX46.xml.rels><?xml version="1.0" encoding="UTF-8" standalone="yes"?>
<Relationships xmlns="http://schemas.openxmlformats.org/package/2006/relationships"><Relationship Id="rId1" Type="http://schemas.microsoft.com/office/2006/relationships/activeXControlBinary" Target="activeX46.bin"/></Relationships>
</file>

<file path=ppt/activeX/_rels/activeX5.xml.rels><?xml version="1.0" encoding="UTF-8" standalone="yes"?>
<Relationships xmlns="http://schemas.openxmlformats.org/package/2006/relationships"><Relationship Id="rId1" Type="http://schemas.microsoft.com/office/2006/relationships/activeXControlBinary" Target="activeX5.bin"/></Relationships>
</file>

<file path=ppt/activeX/_rels/activeX6.xml.rels><?xml version="1.0" encoding="UTF-8" standalone="yes"?>
<Relationships xmlns="http://schemas.openxmlformats.org/package/2006/relationships"><Relationship Id="rId1" Type="http://schemas.microsoft.com/office/2006/relationships/activeXControlBinary" Target="activeX6.bin"/></Relationships>
</file>

<file path=ppt/activeX/_rels/activeX7.xml.rels><?xml version="1.0" encoding="UTF-8" standalone="yes"?>
<Relationships xmlns="http://schemas.openxmlformats.org/package/2006/relationships"><Relationship Id="rId1" Type="http://schemas.microsoft.com/office/2006/relationships/activeXControlBinary" Target="activeX7.bin"/></Relationships>
</file>

<file path=ppt/activeX/_rels/activeX8.xml.rels><?xml version="1.0" encoding="UTF-8" standalone="yes"?>
<Relationships xmlns="http://schemas.openxmlformats.org/package/2006/relationships"><Relationship Id="rId1" Type="http://schemas.microsoft.com/office/2006/relationships/activeXControlBinary" Target="activeX8.bin"/></Relationships>
</file>

<file path=ppt/activeX/_rels/activeX9.xml.rels><?xml version="1.0" encoding="UTF-8" standalone="yes"?>
<Relationships xmlns="http://schemas.openxmlformats.org/package/2006/relationships"><Relationship Id="rId1" Type="http://schemas.microsoft.com/office/2006/relationships/activeXControlBinary" Target="activeX9.bin"/></Relationships>
</file>

<file path=ppt/activeX/activeX1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10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11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12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13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14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15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16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17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18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19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2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20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21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22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23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24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25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26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27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28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29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3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30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31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32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33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34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35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36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37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38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39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4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40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41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42.xml><?xml version="1.0" encoding="utf-8"?>
<ax:ocx xmlns:ax="http://schemas.microsoft.com/office/2006/activeX" xmlns:r="http://schemas.openxmlformats.org/officeDocument/2006/relationships" ax:classid="{978C9E23-D4B0-11CE-BF2D-00AA003F40D0}" ax:persistence="persistStorage" r:id="rId1"/>
</file>

<file path=ppt/activeX/activeX43.xml><?xml version="1.0" encoding="utf-8"?>
<ax:ocx xmlns:ax="http://schemas.microsoft.com/office/2006/activeX" xmlns:r="http://schemas.openxmlformats.org/officeDocument/2006/relationships" ax:classid="{978C9E23-D4B0-11CE-BF2D-00AA003F40D0}" ax:persistence="persistStorage" r:id="rId1"/>
</file>

<file path=ppt/activeX/activeX44.xml><?xml version="1.0" encoding="utf-8"?>
<ax:ocx xmlns:ax="http://schemas.microsoft.com/office/2006/activeX" xmlns:r="http://schemas.openxmlformats.org/officeDocument/2006/relationships" ax:classid="{978C9E23-D4B0-11CE-BF2D-00AA003F40D0}" ax:persistence="persistStorage" r:id="rId1"/>
</file>

<file path=ppt/activeX/activeX45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46.xml><?xml version="1.0" encoding="utf-8"?>
<ax:ocx xmlns:ax="http://schemas.microsoft.com/office/2006/activeX" xmlns:r="http://schemas.openxmlformats.org/officeDocument/2006/relationships" ax:classid="{978C9E23-D4B0-11CE-BF2D-00AA003F40D0}" ax:persistence="persistStorage" r:id="rId1"/>
</file>

<file path=ppt/activeX/activeX5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6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7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8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9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4" Type="http://schemas.openxmlformats.org/officeDocument/2006/relationships/image" Target="../media/image6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77.wmf"/><Relationship Id="rId2" Type="http://schemas.openxmlformats.org/officeDocument/2006/relationships/image" Target="../media/image76.wmf"/><Relationship Id="rId1" Type="http://schemas.openxmlformats.org/officeDocument/2006/relationships/image" Target="../media/image75.wmf"/><Relationship Id="rId4" Type="http://schemas.openxmlformats.org/officeDocument/2006/relationships/image" Target="../media/image78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5.wmf"/><Relationship Id="rId2" Type="http://schemas.openxmlformats.org/officeDocument/2006/relationships/image" Target="../media/image84.wmf"/><Relationship Id="rId1" Type="http://schemas.openxmlformats.org/officeDocument/2006/relationships/image" Target="../media/image83.wmf"/><Relationship Id="rId4" Type="http://schemas.openxmlformats.org/officeDocument/2006/relationships/image" Target="../media/image86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1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4" Type="http://schemas.openxmlformats.org/officeDocument/2006/relationships/image" Target="../media/image2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4" Type="http://schemas.openxmlformats.org/officeDocument/2006/relationships/image" Target="../media/image3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4" Type="http://schemas.openxmlformats.org/officeDocument/2006/relationships/image" Target="../media/image38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Relationship Id="rId4" Type="http://schemas.openxmlformats.org/officeDocument/2006/relationships/image" Target="../media/image46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Relationship Id="rId4" Type="http://schemas.openxmlformats.org/officeDocument/2006/relationships/image" Target="../media/image54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61.wmf"/><Relationship Id="rId2" Type="http://schemas.openxmlformats.org/officeDocument/2006/relationships/image" Target="../media/image60.wmf"/><Relationship Id="rId1" Type="http://schemas.openxmlformats.org/officeDocument/2006/relationships/image" Target="../media/image59.wmf"/><Relationship Id="rId4" Type="http://schemas.openxmlformats.org/officeDocument/2006/relationships/image" Target="../media/image62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69.wmf"/><Relationship Id="rId2" Type="http://schemas.openxmlformats.org/officeDocument/2006/relationships/image" Target="../media/image68.wmf"/><Relationship Id="rId1" Type="http://schemas.openxmlformats.org/officeDocument/2006/relationships/image" Target="../media/image67.wmf"/><Relationship Id="rId4" Type="http://schemas.openxmlformats.org/officeDocument/2006/relationships/image" Target="../media/image7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CF4490-DC37-4518-AC4B-A1A25E1131AD}" type="datetimeFigureOut">
              <a:rPr lang="ru-RU" smtClean="0"/>
              <a:pPr/>
              <a:t>20.07.2012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9A463F-BAAA-4B35-ACFB-8FBE5DD3CE8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1727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634D4-6F3D-4A2C-81D7-24ECA39FC94E}" type="datetimeFigureOut">
              <a:rPr lang="ru-RU" smtClean="0"/>
              <a:pPr/>
              <a:t>20.07.2012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269B431C-E7A2-4478-AAFF-332EFC6A57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634D4-6F3D-4A2C-81D7-24ECA39FC94E}" type="datetimeFigureOut">
              <a:rPr lang="ru-RU" smtClean="0"/>
              <a:pPr/>
              <a:t>20.07.2012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B431C-E7A2-4478-AAFF-332EFC6A57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634D4-6F3D-4A2C-81D7-24ECA39FC94E}" type="datetimeFigureOut">
              <a:rPr lang="ru-RU" smtClean="0"/>
              <a:pPr/>
              <a:t>20.07.2012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B431C-E7A2-4478-AAFF-332EFC6A57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634D4-6F3D-4A2C-81D7-24ECA39FC94E}" type="datetimeFigureOut">
              <a:rPr lang="ru-RU" smtClean="0"/>
              <a:pPr/>
              <a:t>20.07.2012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269B431C-E7A2-4478-AAFF-332EFC6A57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634D4-6F3D-4A2C-81D7-24ECA39FC94E}" type="datetimeFigureOut">
              <a:rPr lang="ru-RU" smtClean="0"/>
              <a:pPr/>
              <a:t>20.07.2012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B431C-E7A2-4478-AAFF-332EFC6A572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634D4-6F3D-4A2C-81D7-24ECA39FC94E}" type="datetimeFigureOut">
              <a:rPr lang="ru-RU" smtClean="0"/>
              <a:pPr/>
              <a:t>20.07.2012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B431C-E7A2-4478-AAFF-332EFC6A57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634D4-6F3D-4A2C-81D7-24ECA39FC94E}" type="datetimeFigureOut">
              <a:rPr lang="ru-RU" smtClean="0"/>
              <a:pPr/>
              <a:t>20.07.2012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269B431C-E7A2-4478-AAFF-332EFC6A572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634D4-6F3D-4A2C-81D7-24ECA39FC94E}" type="datetimeFigureOut">
              <a:rPr lang="ru-RU" smtClean="0"/>
              <a:pPr/>
              <a:t>20.07.2012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B431C-E7A2-4478-AAFF-332EFC6A57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634D4-6F3D-4A2C-81D7-24ECA39FC94E}" type="datetimeFigureOut">
              <a:rPr lang="ru-RU" smtClean="0"/>
              <a:pPr/>
              <a:t>20.07.2012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B431C-E7A2-4478-AAFF-332EFC6A57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634D4-6F3D-4A2C-81D7-24ECA39FC94E}" type="datetimeFigureOut">
              <a:rPr lang="ru-RU" smtClean="0"/>
              <a:pPr/>
              <a:t>20.07.2012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B431C-E7A2-4478-AAFF-332EFC6A57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634D4-6F3D-4A2C-81D7-24ECA39FC94E}" type="datetimeFigureOut">
              <a:rPr lang="ru-RU" smtClean="0"/>
              <a:pPr/>
              <a:t>20.07.2012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B431C-E7A2-4478-AAFF-332EFC6A572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49634D4-6F3D-4A2C-81D7-24ECA39FC94E}" type="datetimeFigureOut">
              <a:rPr lang="ru-RU" smtClean="0"/>
              <a:pPr/>
              <a:t>20.07.2012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269B431C-E7A2-4478-AAFF-332EFC6A572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2.wmf"/><Relationship Id="rId3" Type="http://schemas.openxmlformats.org/officeDocument/2006/relationships/control" Target="../activeX/activeX34.xml"/><Relationship Id="rId7" Type="http://schemas.openxmlformats.org/officeDocument/2006/relationships/image" Target="../media/image71.wmf"/><Relationship Id="rId2" Type="http://schemas.openxmlformats.org/officeDocument/2006/relationships/control" Target="../activeX/activeX33.xml"/><Relationship Id="rId1" Type="http://schemas.openxmlformats.org/officeDocument/2006/relationships/vmlDrawing" Target="../drawings/vmlDrawing9.vml"/><Relationship Id="rId6" Type="http://schemas.openxmlformats.org/officeDocument/2006/relationships/slideLayout" Target="../slideLayouts/slideLayout7.xml"/><Relationship Id="rId5" Type="http://schemas.openxmlformats.org/officeDocument/2006/relationships/control" Target="../activeX/activeX36.xml"/><Relationship Id="rId10" Type="http://schemas.openxmlformats.org/officeDocument/2006/relationships/image" Target="../media/image74.wmf"/><Relationship Id="rId4" Type="http://schemas.openxmlformats.org/officeDocument/2006/relationships/control" Target="../activeX/activeX35.xml"/><Relationship Id="rId9" Type="http://schemas.openxmlformats.org/officeDocument/2006/relationships/image" Target="../media/image73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0.wmf"/><Relationship Id="rId3" Type="http://schemas.openxmlformats.org/officeDocument/2006/relationships/control" Target="../activeX/activeX38.xml"/><Relationship Id="rId7" Type="http://schemas.openxmlformats.org/officeDocument/2006/relationships/image" Target="../media/image79.wmf"/><Relationship Id="rId2" Type="http://schemas.openxmlformats.org/officeDocument/2006/relationships/control" Target="../activeX/activeX37.xml"/><Relationship Id="rId1" Type="http://schemas.openxmlformats.org/officeDocument/2006/relationships/vmlDrawing" Target="../drawings/vmlDrawing10.vml"/><Relationship Id="rId6" Type="http://schemas.openxmlformats.org/officeDocument/2006/relationships/slideLayout" Target="../slideLayouts/slideLayout7.xml"/><Relationship Id="rId5" Type="http://schemas.openxmlformats.org/officeDocument/2006/relationships/control" Target="../activeX/activeX40.xml"/><Relationship Id="rId10" Type="http://schemas.openxmlformats.org/officeDocument/2006/relationships/image" Target="../media/image82.wmf"/><Relationship Id="rId4" Type="http://schemas.openxmlformats.org/officeDocument/2006/relationships/control" Target="../activeX/activeX39.xml"/><Relationship Id="rId9" Type="http://schemas.openxmlformats.org/officeDocument/2006/relationships/image" Target="../media/image81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.xml"/><Relationship Id="rId3" Type="http://schemas.openxmlformats.org/officeDocument/2006/relationships/control" Target="../activeX/activeX42.xml"/><Relationship Id="rId7" Type="http://schemas.openxmlformats.org/officeDocument/2006/relationships/control" Target="../activeX/activeX46.xml"/><Relationship Id="rId12" Type="http://schemas.openxmlformats.org/officeDocument/2006/relationships/image" Target="../media/image90.wmf"/><Relationship Id="rId2" Type="http://schemas.openxmlformats.org/officeDocument/2006/relationships/control" Target="../activeX/activeX41.xml"/><Relationship Id="rId1" Type="http://schemas.openxmlformats.org/officeDocument/2006/relationships/vmlDrawing" Target="../drawings/vmlDrawing11.vml"/><Relationship Id="rId6" Type="http://schemas.openxmlformats.org/officeDocument/2006/relationships/control" Target="../activeX/activeX45.xml"/><Relationship Id="rId11" Type="http://schemas.openxmlformats.org/officeDocument/2006/relationships/image" Target="../media/image89.wmf"/><Relationship Id="rId5" Type="http://schemas.openxmlformats.org/officeDocument/2006/relationships/control" Target="../activeX/activeX44.xml"/><Relationship Id="rId10" Type="http://schemas.openxmlformats.org/officeDocument/2006/relationships/image" Target="../media/image88.wmf"/><Relationship Id="rId4" Type="http://schemas.openxmlformats.org/officeDocument/2006/relationships/control" Target="../activeX/activeX43.xml"/><Relationship Id="rId9" Type="http://schemas.openxmlformats.org/officeDocument/2006/relationships/image" Target="../media/image87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control" Target="../activeX/activeX2.xml"/><Relationship Id="rId7" Type="http://schemas.openxmlformats.org/officeDocument/2006/relationships/image" Target="../media/image7.wmf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6" Type="http://schemas.openxmlformats.org/officeDocument/2006/relationships/slideLayout" Target="../slideLayouts/slideLayout7.xml"/><Relationship Id="rId5" Type="http://schemas.openxmlformats.org/officeDocument/2006/relationships/control" Target="../activeX/activeX4.xml"/><Relationship Id="rId10" Type="http://schemas.openxmlformats.org/officeDocument/2006/relationships/image" Target="../media/image10.wmf"/><Relationship Id="rId4" Type="http://schemas.openxmlformats.org/officeDocument/2006/relationships/control" Target="../activeX/activeX3.xml"/><Relationship Id="rId9" Type="http://schemas.openxmlformats.org/officeDocument/2006/relationships/image" Target="../media/image9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control" Target="../activeX/activeX6.xml"/><Relationship Id="rId7" Type="http://schemas.openxmlformats.org/officeDocument/2006/relationships/image" Target="../media/image15.wmf"/><Relationship Id="rId2" Type="http://schemas.openxmlformats.org/officeDocument/2006/relationships/control" Target="../activeX/activeX5.xml"/><Relationship Id="rId1" Type="http://schemas.openxmlformats.org/officeDocument/2006/relationships/vmlDrawing" Target="../drawings/vmlDrawing2.vml"/><Relationship Id="rId6" Type="http://schemas.openxmlformats.org/officeDocument/2006/relationships/slideLayout" Target="../slideLayouts/slideLayout7.xml"/><Relationship Id="rId5" Type="http://schemas.openxmlformats.org/officeDocument/2006/relationships/control" Target="../activeX/activeX8.xml"/><Relationship Id="rId10" Type="http://schemas.openxmlformats.org/officeDocument/2006/relationships/image" Target="../media/image18.wmf"/><Relationship Id="rId4" Type="http://schemas.openxmlformats.org/officeDocument/2006/relationships/control" Target="../activeX/activeX7.xml"/><Relationship Id="rId9" Type="http://schemas.openxmlformats.org/officeDocument/2006/relationships/image" Target="../media/image17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control" Target="../activeX/activeX10.xml"/><Relationship Id="rId7" Type="http://schemas.openxmlformats.org/officeDocument/2006/relationships/image" Target="../media/image23.wmf"/><Relationship Id="rId2" Type="http://schemas.openxmlformats.org/officeDocument/2006/relationships/control" Target="../activeX/activeX9.xml"/><Relationship Id="rId1" Type="http://schemas.openxmlformats.org/officeDocument/2006/relationships/vmlDrawing" Target="../drawings/vmlDrawing3.vml"/><Relationship Id="rId6" Type="http://schemas.openxmlformats.org/officeDocument/2006/relationships/slideLayout" Target="../slideLayouts/slideLayout7.xml"/><Relationship Id="rId5" Type="http://schemas.openxmlformats.org/officeDocument/2006/relationships/control" Target="../activeX/activeX12.xml"/><Relationship Id="rId10" Type="http://schemas.openxmlformats.org/officeDocument/2006/relationships/image" Target="../media/image26.wmf"/><Relationship Id="rId4" Type="http://schemas.openxmlformats.org/officeDocument/2006/relationships/control" Target="../activeX/activeX11.xml"/><Relationship Id="rId9" Type="http://schemas.openxmlformats.org/officeDocument/2006/relationships/image" Target="../media/image25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control" Target="../activeX/activeX14.xml"/><Relationship Id="rId7" Type="http://schemas.openxmlformats.org/officeDocument/2006/relationships/image" Target="../media/image31.wmf"/><Relationship Id="rId2" Type="http://schemas.openxmlformats.org/officeDocument/2006/relationships/control" Target="../activeX/activeX13.xml"/><Relationship Id="rId1" Type="http://schemas.openxmlformats.org/officeDocument/2006/relationships/vmlDrawing" Target="../drawings/vmlDrawing4.vml"/><Relationship Id="rId6" Type="http://schemas.openxmlformats.org/officeDocument/2006/relationships/slideLayout" Target="../slideLayouts/slideLayout7.xml"/><Relationship Id="rId5" Type="http://schemas.openxmlformats.org/officeDocument/2006/relationships/control" Target="../activeX/activeX16.xml"/><Relationship Id="rId10" Type="http://schemas.openxmlformats.org/officeDocument/2006/relationships/image" Target="../media/image34.wmf"/><Relationship Id="rId4" Type="http://schemas.openxmlformats.org/officeDocument/2006/relationships/control" Target="../activeX/activeX15.xml"/><Relationship Id="rId9" Type="http://schemas.openxmlformats.org/officeDocument/2006/relationships/image" Target="../media/image33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3" Type="http://schemas.openxmlformats.org/officeDocument/2006/relationships/control" Target="../activeX/activeX18.xml"/><Relationship Id="rId7" Type="http://schemas.openxmlformats.org/officeDocument/2006/relationships/image" Target="../media/image39.wmf"/><Relationship Id="rId2" Type="http://schemas.openxmlformats.org/officeDocument/2006/relationships/control" Target="../activeX/activeX17.xml"/><Relationship Id="rId1" Type="http://schemas.openxmlformats.org/officeDocument/2006/relationships/vmlDrawing" Target="../drawings/vmlDrawing5.vml"/><Relationship Id="rId6" Type="http://schemas.openxmlformats.org/officeDocument/2006/relationships/slideLayout" Target="../slideLayouts/slideLayout7.xml"/><Relationship Id="rId5" Type="http://schemas.openxmlformats.org/officeDocument/2006/relationships/control" Target="../activeX/activeX20.xml"/><Relationship Id="rId10" Type="http://schemas.openxmlformats.org/officeDocument/2006/relationships/image" Target="../media/image42.wmf"/><Relationship Id="rId4" Type="http://schemas.openxmlformats.org/officeDocument/2006/relationships/control" Target="../activeX/activeX19.xml"/><Relationship Id="rId9" Type="http://schemas.openxmlformats.org/officeDocument/2006/relationships/image" Target="../media/image41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3" Type="http://schemas.openxmlformats.org/officeDocument/2006/relationships/control" Target="../activeX/activeX22.xml"/><Relationship Id="rId7" Type="http://schemas.openxmlformats.org/officeDocument/2006/relationships/image" Target="../media/image47.wmf"/><Relationship Id="rId2" Type="http://schemas.openxmlformats.org/officeDocument/2006/relationships/control" Target="../activeX/activeX21.xml"/><Relationship Id="rId1" Type="http://schemas.openxmlformats.org/officeDocument/2006/relationships/vmlDrawing" Target="../drawings/vmlDrawing6.vml"/><Relationship Id="rId6" Type="http://schemas.openxmlformats.org/officeDocument/2006/relationships/slideLayout" Target="../slideLayouts/slideLayout7.xml"/><Relationship Id="rId5" Type="http://schemas.openxmlformats.org/officeDocument/2006/relationships/control" Target="../activeX/activeX24.xml"/><Relationship Id="rId10" Type="http://schemas.openxmlformats.org/officeDocument/2006/relationships/image" Target="../media/image50.wmf"/><Relationship Id="rId4" Type="http://schemas.openxmlformats.org/officeDocument/2006/relationships/control" Target="../activeX/activeX23.xml"/><Relationship Id="rId9" Type="http://schemas.openxmlformats.org/officeDocument/2006/relationships/image" Target="../media/image49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wmf"/><Relationship Id="rId3" Type="http://schemas.openxmlformats.org/officeDocument/2006/relationships/control" Target="../activeX/activeX26.xml"/><Relationship Id="rId7" Type="http://schemas.openxmlformats.org/officeDocument/2006/relationships/image" Target="../media/image55.wmf"/><Relationship Id="rId2" Type="http://schemas.openxmlformats.org/officeDocument/2006/relationships/control" Target="../activeX/activeX25.xml"/><Relationship Id="rId1" Type="http://schemas.openxmlformats.org/officeDocument/2006/relationships/vmlDrawing" Target="../drawings/vmlDrawing7.vml"/><Relationship Id="rId6" Type="http://schemas.openxmlformats.org/officeDocument/2006/relationships/slideLayout" Target="../slideLayouts/slideLayout7.xml"/><Relationship Id="rId5" Type="http://schemas.openxmlformats.org/officeDocument/2006/relationships/control" Target="../activeX/activeX28.xml"/><Relationship Id="rId10" Type="http://schemas.openxmlformats.org/officeDocument/2006/relationships/image" Target="../media/image58.wmf"/><Relationship Id="rId4" Type="http://schemas.openxmlformats.org/officeDocument/2006/relationships/control" Target="../activeX/activeX27.xml"/><Relationship Id="rId9" Type="http://schemas.openxmlformats.org/officeDocument/2006/relationships/image" Target="../media/image57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wmf"/><Relationship Id="rId3" Type="http://schemas.openxmlformats.org/officeDocument/2006/relationships/control" Target="../activeX/activeX30.xml"/><Relationship Id="rId7" Type="http://schemas.openxmlformats.org/officeDocument/2006/relationships/image" Target="../media/image63.wmf"/><Relationship Id="rId2" Type="http://schemas.openxmlformats.org/officeDocument/2006/relationships/control" Target="../activeX/activeX29.xml"/><Relationship Id="rId1" Type="http://schemas.openxmlformats.org/officeDocument/2006/relationships/vmlDrawing" Target="../drawings/vmlDrawing8.vml"/><Relationship Id="rId6" Type="http://schemas.openxmlformats.org/officeDocument/2006/relationships/slideLayout" Target="../slideLayouts/slideLayout7.xml"/><Relationship Id="rId5" Type="http://schemas.openxmlformats.org/officeDocument/2006/relationships/control" Target="../activeX/activeX32.xml"/><Relationship Id="rId10" Type="http://schemas.openxmlformats.org/officeDocument/2006/relationships/image" Target="../media/image66.wmf"/><Relationship Id="rId4" Type="http://schemas.openxmlformats.org/officeDocument/2006/relationships/control" Target="../activeX/activeX31.xml"/><Relationship Id="rId9" Type="http://schemas.openxmlformats.org/officeDocument/2006/relationships/image" Target="../media/image6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14282" y="2786058"/>
            <a:ext cx="8686800" cy="84124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Итоговый тест за </a:t>
            </a:r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I</a:t>
            </a:r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 полугодие по литературному чтению во 2 классе</a:t>
            </a:r>
            <a:endParaRPr lang="ru-RU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42910" y="428604"/>
            <a:ext cx="792961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</a:rPr>
              <a:t>9. Какими словами начинается русская народная сказка «Снегурочка»?</a:t>
            </a:r>
          </a:p>
          <a:p>
            <a:pPr marL="342900" indent="-342900"/>
            <a:r>
              <a:rPr lang="ru-RU" sz="2800" dirty="0">
                <a:solidFill>
                  <a:schemeClr val="accent2">
                    <a:lumMod val="50000"/>
                  </a:schemeClr>
                </a:solidFill>
              </a:rPr>
              <a:t>	</a:t>
            </a:r>
            <a:endParaRPr lang="ru-RU" sz="2800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10254" name="OptionButton1" r:id="rId2" imgW="5400720" imgH="685800"/>
        </mc:Choice>
        <mc:Fallback>
          <p:control name="OptionButton1" r:id="rId2" imgW="5400720" imgH="685800">
            <p:pic>
              <p:nvPicPr>
                <p:cNvPr id="0" name="OptionButton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042988" y="2276475"/>
                  <a:ext cx="5400675" cy="685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255" name="OptionButton2" r:id="rId3" imgW="5400720" imgH="685800"/>
        </mc:Choice>
        <mc:Fallback>
          <p:control name="OptionButton2" r:id="rId3" imgW="5400720" imgH="685800">
            <p:pic>
              <p:nvPicPr>
                <p:cNvPr id="0" name="OptionButton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042988" y="3213100"/>
                  <a:ext cx="5400675" cy="685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256" name="OptionButton3" r:id="rId4" imgW="5400720" imgH="685800"/>
        </mc:Choice>
        <mc:Fallback>
          <p:control name="OptionButton3" r:id="rId4" imgW="5400720" imgH="685800">
            <p:pic>
              <p:nvPicPr>
                <p:cNvPr id="0" name="OptionButton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9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042988" y="4149725"/>
                  <a:ext cx="5400675" cy="685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257" name="CommandButton1" r:id="rId5" imgW="1905120" imgH="533520"/>
        </mc:Choice>
        <mc:Fallback>
          <p:control name="CommandButton1" r:id="rId5" imgW="1905120" imgH="533520">
            <p:pic>
              <p:nvPicPr>
                <p:cNvPr id="0" name="CommandButton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084888" y="5445125"/>
                  <a:ext cx="1905000" cy="5334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42910" y="428604"/>
            <a:ext cx="792961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</a:rPr>
              <a:t>10. В каком произведении говорится о дружбе?</a:t>
            </a:r>
          </a:p>
          <a:p>
            <a:pPr marL="342900" indent="-342900"/>
            <a:r>
              <a:rPr lang="ru-RU" sz="2800" dirty="0">
                <a:solidFill>
                  <a:schemeClr val="accent2">
                    <a:lumMod val="50000"/>
                  </a:schemeClr>
                </a:solidFill>
              </a:rPr>
              <a:t>	</a:t>
            </a:r>
            <a:endParaRPr lang="ru-RU" sz="2800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11279" name="OptionButton1" r:id="rId2" imgW="7124760" imgH="685800"/>
        </mc:Choice>
        <mc:Fallback>
          <p:control name="OptionButton1" r:id="rId2" imgW="7124760" imgH="685800">
            <p:pic>
              <p:nvPicPr>
                <p:cNvPr id="0" name="OptionButton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042988" y="1844675"/>
                  <a:ext cx="7129462" cy="685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1280" name="OptionButton2" r:id="rId3" imgW="7058160" imgH="685800"/>
        </mc:Choice>
        <mc:Fallback>
          <p:control name="OptionButton2" r:id="rId3" imgW="7058160" imgH="685800">
            <p:pic>
              <p:nvPicPr>
                <p:cNvPr id="0" name="OptionButton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042988" y="2781300"/>
                  <a:ext cx="7058025" cy="685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1281" name="OptionButton3" r:id="rId4" imgW="7058160" imgH="685800"/>
        </mc:Choice>
        <mc:Fallback>
          <p:control name="OptionButton3" r:id="rId4" imgW="7058160" imgH="685800">
            <p:pic>
              <p:nvPicPr>
                <p:cNvPr id="0" name="OptionButton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9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042988" y="3716338"/>
                  <a:ext cx="7058025" cy="685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1282" name="CommandButton1" r:id="rId5" imgW="1905120" imgH="533520"/>
        </mc:Choice>
        <mc:Fallback>
          <p:control name="CommandButton1" r:id="rId5" imgW="1905120" imgH="533520">
            <p:pic>
              <p:nvPicPr>
                <p:cNvPr id="0" name="CommandButton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084888" y="5445125"/>
                  <a:ext cx="1905000" cy="5334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914400" y="1066800"/>
            <a:ext cx="3505200" cy="4064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Предыдущий результат</a:t>
            </a:r>
            <a:r>
              <a:rPr lang="ru-RU" sz="2000" b="1" i="1" u="sng" dirty="0">
                <a:effectLst>
                  <a:outerShdw blurRad="38100" dist="38100" dir="2700000" algn="tl">
                    <a:srgbClr val="FFFFFF"/>
                  </a:outerShdw>
                </a:effectLst>
                <a:latin typeface="Monotype Corsiva" pitchFamily="66" charset="0"/>
              </a:rPr>
              <a:t>.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838200" y="1676400"/>
            <a:ext cx="4800600" cy="52863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dirty="0">
                <a:latin typeface="Comic Sans MS" pitchFamily="66" charset="0"/>
              </a:rPr>
              <a:t>Всего заданий выполнено</a:t>
            </a: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838200" y="2362200"/>
            <a:ext cx="4800600" cy="52863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>
                <a:latin typeface="Comic Sans MS" pitchFamily="66" charset="0"/>
              </a:rPr>
              <a:t>Выполнено верно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838200" y="3048000"/>
            <a:ext cx="4800600" cy="52863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dirty="0">
                <a:latin typeface="Comic Sans MS" pitchFamily="66" charset="0"/>
              </a:rPr>
              <a:t>Процент выполнения</a:t>
            </a:r>
          </a:p>
        </p:txBody>
      </p:sp>
      <p:sp>
        <p:nvSpPr>
          <p:cNvPr id="10" name="Text Box 13"/>
          <p:cNvSpPr txBox="1">
            <a:spLocks noChangeArrowheads="1"/>
          </p:cNvSpPr>
          <p:nvPr/>
        </p:nvSpPr>
        <p:spPr bwMode="auto">
          <a:xfrm>
            <a:off x="4114800" y="3733800"/>
            <a:ext cx="1524000" cy="52863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dirty="0">
                <a:latin typeface="Comic Sans MS" pitchFamily="66" charset="0"/>
              </a:rPr>
              <a:t>Оценка</a:t>
            </a:r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1044" name="CommandButton1" r:id="rId2" imgW="3809880" imgH="609480"/>
        </mc:Choice>
        <mc:Fallback>
          <p:control name="CommandButton1" r:id="rId2" imgW="3809880" imgH="609480">
            <p:pic>
              <p:nvPicPr>
                <p:cNvPr id="0" name="CommandButton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9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648200" y="914400"/>
                  <a:ext cx="3810000" cy="6096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45" name="Label2" r:id="rId3" imgW="1295280" imgH="533520"/>
        </mc:Choice>
        <mc:Fallback>
          <p:control name="Label2" r:id="rId3" imgW="1295280" imgH="533520">
            <p:pic>
              <p:nvPicPr>
                <p:cNvPr id="0" name="Label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867400" y="1676400"/>
                  <a:ext cx="1295400" cy="5334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46" name="Label1" r:id="rId4" imgW="1295280" imgH="533520"/>
        </mc:Choice>
        <mc:Fallback>
          <p:control name="Label1" r:id="rId4" imgW="1295280" imgH="533520">
            <p:pic>
              <p:nvPicPr>
                <p:cNvPr id="0" name="Label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867400" y="2349500"/>
                  <a:ext cx="1295400" cy="5334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47" name="Label3" r:id="rId5" imgW="1295280" imgH="533520"/>
        </mc:Choice>
        <mc:Fallback>
          <p:control name="Label3" r:id="rId5" imgW="1295280" imgH="533520">
            <p:pic>
              <p:nvPicPr>
                <p:cNvPr id="0" name="Label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867400" y="3048000"/>
                  <a:ext cx="1295400" cy="5334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48" name="CommandButton2" r:id="rId6" imgW="1752480" imgH="685800"/>
        </mc:Choice>
        <mc:Fallback>
          <p:control name="CommandButton2" r:id="rId6" imgW="1752480" imgH="685800">
            <p:pic>
              <p:nvPicPr>
                <p:cNvPr id="0" name="CommandButton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172200" y="5410200"/>
                  <a:ext cx="1752600" cy="685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49" name="Label4" r:id="rId7" imgW="2819520" imgH="457200"/>
        </mc:Choice>
        <mc:Fallback>
          <p:control name="Label4" r:id="rId7" imgW="2819520" imgH="457200">
            <p:pic>
              <p:nvPicPr>
                <p:cNvPr id="0" name="Label4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791200" y="3733800"/>
                  <a:ext cx="2819400" cy="4572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910" y="428604"/>
            <a:ext cx="792961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</a:rPr>
              <a:t>Отметь произведение фольклора.</a:t>
            </a:r>
          </a:p>
          <a:p>
            <a:pPr marL="342900" indent="-342900"/>
            <a:r>
              <a:rPr lang="ru-RU" sz="2800" dirty="0">
                <a:solidFill>
                  <a:schemeClr val="accent2">
                    <a:lumMod val="50000"/>
                  </a:schemeClr>
                </a:solidFill>
              </a:rPr>
              <a:t>	</a:t>
            </a:r>
            <a:endParaRPr lang="ru-RU" sz="2800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2062" name="OptionButton1" r:id="rId2" imgW="2819520" imgH="685800"/>
        </mc:Choice>
        <mc:Fallback>
          <p:control name="OptionButton1" r:id="rId2" imgW="2819520" imgH="685800">
            <p:pic>
              <p:nvPicPr>
                <p:cNvPr id="0" name="OptionButton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403350" y="2276475"/>
                  <a:ext cx="2819400" cy="685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2063" name="OptionButton2" r:id="rId3" imgW="2819520" imgH="685800"/>
        </mc:Choice>
        <mc:Fallback>
          <p:control name="OptionButton2" r:id="rId3" imgW="2819520" imgH="685800">
            <p:pic>
              <p:nvPicPr>
                <p:cNvPr id="0" name="OptionButton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403350" y="3213100"/>
                  <a:ext cx="2819400" cy="685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2064" name="OptionButton3" r:id="rId4" imgW="2819520" imgH="685800"/>
        </mc:Choice>
        <mc:Fallback>
          <p:control name="OptionButton3" r:id="rId4" imgW="2819520" imgH="685800">
            <p:pic>
              <p:nvPicPr>
                <p:cNvPr id="0" name="OptionButton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9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403350" y="4149725"/>
                  <a:ext cx="2819400" cy="685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2065" name="CommandButton1" r:id="rId5" imgW="1905120" imgH="533520"/>
        </mc:Choice>
        <mc:Fallback>
          <p:control name="CommandButton1" r:id="rId5" imgW="1905120" imgH="533520">
            <p:pic>
              <p:nvPicPr>
                <p:cNvPr id="0" name="CommandButton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084888" y="5445125"/>
                  <a:ext cx="1905000" cy="5334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71472" y="428604"/>
            <a:ext cx="792961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</a:rPr>
              <a:t>2. Прочитай. Что это?</a:t>
            </a:r>
          </a:p>
          <a:p>
            <a:pPr marL="342900" indent="-342900"/>
            <a:r>
              <a:rPr lang="ru-RU" sz="2800" dirty="0">
                <a:solidFill>
                  <a:schemeClr val="accent2">
                    <a:lumMod val="50000"/>
                  </a:schemeClr>
                </a:solidFill>
              </a:rPr>
              <a:t>	</a:t>
            </a:r>
            <a:r>
              <a:rPr lang="ru-RU" sz="2800" b="1" i="1" dirty="0" smtClean="0">
                <a:solidFill>
                  <a:schemeClr val="accent2">
                    <a:lumMod val="50000"/>
                  </a:schemeClr>
                </a:solidFill>
              </a:rPr>
              <a:t>Один льёт, другой пьёт,</a:t>
            </a:r>
          </a:p>
          <a:p>
            <a:pPr marL="342900" indent="-342900"/>
            <a:r>
              <a:rPr lang="ru-RU" sz="2800" b="1" i="1" dirty="0">
                <a:solidFill>
                  <a:schemeClr val="accent2">
                    <a:lumMod val="50000"/>
                  </a:schemeClr>
                </a:solidFill>
              </a:rPr>
              <a:t>	</a:t>
            </a:r>
            <a:r>
              <a:rPr lang="ru-RU" sz="2800" b="1" i="1" dirty="0" smtClean="0">
                <a:solidFill>
                  <a:schemeClr val="accent2">
                    <a:lumMod val="50000"/>
                  </a:schemeClr>
                </a:solidFill>
              </a:rPr>
              <a:t>третий зеленеет да растёт.</a:t>
            </a:r>
            <a:endParaRPr lang="ru-RU" sz="2800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3086" name="OptionButton1" r:id="rId2" imgW="2819520" imgH="685800"/>
        </mc:Choice>
        <mc:Fallback>
          <p:control name="OptionButton1" r:id="rId2" imgW="2819520" imgH="685800">
            <p:pic>
              <p:nvPicPr>
                <p:cNvPr id="0" name="OptionButton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971550" y="2420938"/>
                  <a:ext cx="2819400" cy="685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3087" name="OptionButton2" r:id="rId3" imgW="2819520" imgH="685800"/>
        </mc:Choice>
        <mc:Fallback>
          <p:control name="OptionButton2" r:id="rId3" imgW="2819520" imgH="685800">
            <p:pic>
              <p:nvPicPr>
                <p:cNvPr id="0" name="OptionButton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971550" y="3357563"/>
                  <a:ext cx="2819400" cy="685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3088" name="OptionButton3" r:id="rId4" imgW="2819520" imgH="685800"/>
        </mc:Choice>
        <mc:Fallback>
          <p:control name="OptionButton3" r:id="rId4" imgW="2819520" imgH="685800">
            <p:pic>
              <p:nvPicPr>
                <p:cNvPr id="0" name="OptionButton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9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971550" y="4294188"/>
                  <a:ext cx="2819400" cy="685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3089" name="CommandButton1" r:id="rId5" imgW="1905120" imgH="533520"/>
        </mc:Choice>
        <mc:Fallback>
          <p:control name="CommandButton1" r:id="rId5" imgW="1905120" imgH="533520">
            <p:pic>
              <p:nvPicPr>
                <p:cNvPr id="0" name="CommandButton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084888" y="5445125"/>
                  <a:ext cx="1905000" cy="5334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42910" y="428604"/>
            <a:ext cx="792961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</a:rPr>
              <a:t>3. Прочитай отрывок из стихотворения. Кто автор строк?</a:t>
            </a:r>
          </a:p>
          <a:p>
            <a:pPr marL="342900" indent="-342900"/>
            <a:r>
              <a:rPr lang="ru-RU" sz="2800" dirty="0">
                <a:solidFill>
                  <a:schemeClr val="accent2">
                    <a:lumMod val="50000"/>
                  </a:schemeClr>
                </a:solidFill>
              </a:rPr>
              <a:t>	</a:t>
            </a:r>
            <a:r>
              <a:rPr lang="ru-RU" sz="2800" b="1" i="1" dirty="0" smtClean="0">
                <a:solidFill>
                  <a:schemeClr val="accent2">
                    <a:lumMod val="50000"/>
                  </a:schemeClr>
                </a:solidFill>
              </a:rPr>
              <a:t>Под большим шатром</a:t>
            </a:r>
          </a:p>
          <a:p>
            <a:pPr marL="342900" indent="-342900"/>
            <a:r>
              <a:rPr lang="ru-RU" sz="2800" b="1" i="1" dirty="0">
                <a:solidFill>
                  <a:schemeClr val="accent2">
                    <a:lumMod val="50000"/>
                  </a:schemeClr>
                </a:solidFill>
              </a:rPr>
              <a:t>	</a:t>
            </a:r>
            <a:r>
              <a:rPr lang="ru-RU" sz="2800" b="1" i="1" dirty="0" err="1" smtClean="0">
                <a:solidFill>
                  <a:schemeClr val="accent2">
                    <a:lumMod val="50000"/>
                  </a:schemeClr>
                </a:solidFill>
              </a:rPr>
              <a:t>Голубых</a:t>
            </a:r>
            <a:r>
              <a:rPr lang="ru-RU" sz="2800" b="1" i="1" dirty="0" smtClean="0">
                <a:solidFill>
                  <a:schemeClr val="accent2">
                    <a:lumMod val="50000"/>
                  </a:schemeClr>
                </a:solidFill>
              </a:rPr>
              <a:t> небес</a:t>
            </a:r>
          </a:p>
          <a:p>
            <a:pPr marL="342900" indent="-342900"/>
            <a:r>
              <a:rPr lang="ru-RU" sz="2800" b="1" i="1" dirty="0">
                <a:solidFill>
                  <a:schemeClr val="accent2">
                    <a:lumMod val="50000"/>
                  </a:schemeClr>
                </a:solidFill>
              </a:rPr>
              <a:t>	</a:t>
            </a:r>
            <a:r>
              <a:rPr lang="ru-RU" sz="2800" b="1" i="1" dirty="0" smtClean="0">
                <a:solidFill>
                  <a:schemeClr val="accent2">
                    <a:lumMod val="50000"/>
                  </a:schemeClr>
                </a:solidFill>
              </a:rPr>
              <a:t>Вижу – даль степей</a:t>
            </a:r>
          </a:p>
          <a:p>
            <a:pPr marL="342900" indent="-342900"/>
            <a:r>
              <a:rPr lang="ru-RU" sz="2800" b="1" i="1" dirty="0">
                <a:solidFill>
                  <a:schemeClr val="accent2">
                    <a:lumMod val="50000"/>
                  </a:schemeClr>
                </a:solidFill>
              </a:rPr>
              <a:t>	</a:t>
            </a:r>
            <a:r>
              <a:rPr lang="ru-RU" sz="2800" b="1" i="1" dirty="0" smtClean="0">
                <a:solidFill>
                  <a:schemeClr val="accent2">
                    <a:lumMod val="50000"/>
                  </a:schemeClr>
                </a:solidFill>
              </a:rPr>
              <a:t>Зеленеется.</a:t>
            </a:r>
            <a:endParaRPr lang="ru-RU" sz="2800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4110" name="OptionButton1" r:id="rId2" imgW="3381480" imgH="685800"/>
        </mc:Choice>
        <mc:Fallback>
          <p:control name="OptionButton1" r:id="rId2" imgW="3381480" imgH="685800">
            <p:pic>
              <p:nvPicPr>
                <p:cNvPr id="0" name="OptionButton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116013" y="3357563"/>
                  <a:ext cx="3384550" cy="685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4111" name="OptionButton2" r:id="rId3" imgW="3381480" imgH="685800"/>
        </mc:Choice>
        <mc:Fallback>
          <p:control name="OptionButton2" r:id="rId3" imgW="3381480" imgH="685800">
            <p:pic>
              <p:nvPicPr>
                <p:cNvPr id="0" name="OptionButton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116013" y="4294188"/>
                  <a:ext cx="3384550" cy="685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4112" name="OptionButton3" r:id="rId4" imgW="3314880" imgH="685800"/>
        </mc:Choice>
        <mc:Fallback>
          <p:control name="OptionButton3" r:id="rId4" imgW="3314880" imgH="685800">
            <p:pic>
              <p:nvPicPr>
                <p:cNvPr id="0" name="OptionButton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9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116013" y="5230813"/>
                  <a:ext cx="3311525" cy="685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4113" name="CommandButton1" r:id="rId5" imgW="1905120" imgH="533520"/>
        </mc:Choice>
        <mc:Fallback>
          <p:control name="CommandButton1" r:id="rId5" imgW="1905120" imgH="533520">
            <p:pic>
              <p:nvPicPr>
                <p:cNvPr id="0" name="CommandButton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084888" y="5445125"/>
                  <a:ext cx="1905000" cy="5334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71472" y="428604"/>
            <a:ext cx="792961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</a:rPr>
              <a:t>4. Вспомни имя и отчество автора стихов для детей </a:t>
            </a:r>
            <a:r>
              <a:rPr lang="ru-RU" sz="2800" dirty="0" err="1" smtClean="0">
                <a:solidFill>
                  <a:schemeClr val="accent2">
                    <a:lumMod val="50000"/>
                  </a:schemeClr>
                </a:solidFill>
              </a:rPr>
              <a:t>Барто</a:t>
            </a:r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</a:rPr>
              <a:t>. </a:t>
            </a:r>
          </a:p>
          <a:p>
            <a:pPr marL="342900" indent="-342900"/>
            <a:r>
              <a:rPr lang="ru-RU" sz="2800" dirty="0">
                <a:solidFill>
                  <a:schemeClr val="accent2">
                    <a:lumMod val="50000"/>
                  </a:schemeClr>
                </a:solidFill>
              </a:rPr>
              <a:t>	</a:t>
            </a:r>
            <a:endParaRPr lang="ru-RU" sz="2800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5134" name="OptionButton1" r:id="rId2" imgW="4324320" imgH="685800"/>
        </mc:Choice>
        <mc:Fallback>
          <p:control name="OptionButton1" r:id="rId2" imgW="4324320" imgH="685800">
            <p:pic>
              <p:nvPicPr>
                <p:cNvPr id="0" name="OptionButton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042988" y="2276475"/>
                  <a:ext cx="4321175" cy="685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5135" name="OptionButton2" r:id="rId3" imgW="4324320" imgH="685800"/>
        </mc:Choice>
        <mc:Fallback>
          <p:control name="OptionButton2" r:id="rId3" imgW="4324320" imgH="685800">
            <p:pic>
              <p:nvPicPr>
                <p:cNvPr id="0" name="OptionButton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042988" y="3213100"/>
                  <a:ext cx="4321175" cy="685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5136" name="OptionButton3" r:id="rId4" imgW="4324320" imgH="685800"/>
        </mc:Choice>
        <mc:Fallback>
          <p:control name="OptionButton3" r:id="rId4" imgW="4324320" imgH="685800">
            <p:pic>
              <p:nvPicPr>
                <p:cNvPr id="0" name="OptionButton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9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042988" y="4149725"/>
                  <a:ext cx="4321175" cy="685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5137" name="CommandButton1" r:id="rId5" imgW="1905120" imgH="533520"/>
        </mc:Choice>
        <mc:Fallback>
          <p:control name="CommandButton1" r:id="rId5" imgW="1905120" imgH="533520">
            <p:pic>
              <p:nvPicPr>
                <p:cNvPr id="0" name="CommandButton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084888" y="5445125"/>
                  <a:ext cx="1905000" cy="5334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71472" y="428604"/>
            <a:ext cx="792961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</a:rPr>
              <a:t>5.Отметь пословицу.</a:t>
            </a:r>
          </a:p>
          <a:p>
            <a:pPr marL="342900" indent="-342900"/>
            <a:r>
              <a:rPr lang="ru-RU" sz="2800" dirty="0">
                <a:solidFill>
                  <a:schemeClr val="accent2">
                    <a:lumMod val="50000"/>
                  </a:schemeClr>
                </a:solidFill>
              </a:rPr>
              <a:t>	</a:t>
            </a:r>
            <a:endParaRPr lang="ru-RU" sz="2800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6158" name="OptionButton1" r:id="rId2" imgW="7486560" imgH="1152360"/>
        </mc:Choice>
        <mc:Fallback>
          <p:control name="OptionButton1" r:id="rId2" imgW="7486560" imgH="1152360">
            <p:pic>
              <p:nvPicPr>
                <p:cNvPr id="0" name="OptionButton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84213" y="1268413"/>
                  <a:ext cx="7488237" cy="115252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6159" name="OptionButton2" r:id="rId3" imgW="7343640" imgH="1152360"/>
        </mc:Choice>
        <mc:Fallback>
          <p:control name="OptionButton2" r:id="rId3" imgW="7343640" imgH="1152360">
            <p:pic>
              <p:nvPicPr>
                <p:cNvPr id="0" name="OptionButton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755650" y="2924175"/>
                  <a:ext cx="7345363" cy="115252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6160" name="OptionButton3" r:id="rId4" imgW="7343640" imgH="1076400"/>
        </mc:Choice>
        <mc:Fallback>
          <p:control name="OptionButton3" r:id="rId4" imgW="7343640" imgH="1076400">
            <p:pic>
              <p:nvPicPr>
                <p:cNvPr id="0" name="OptionButton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9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755650" y="4508500"/>
                  <a:ext cx="7345363" cy="10795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6161" name="CommandButton1" r:id="rId5" imgW="1905120" imgH="533520"/>
        </mc:Choice>
        <mc:Fallback>
          <p:control name="CommandButton1" r:id="rId5" imgW="1905120" imgH="533520">
            <p:pic>
              <p:nvPicPr>
                <p:cNvPr id="0" name="CommandButton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084888" y="5445125"/>
                  <a:ext cx="1905000" cy="5334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42910" y="428604"/>
            <a:ext cx="792961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</a:rPr>
              <a:t>6. Отметь заголовок русской народной сказки.</a:t>
            </a:r>
          </a:p>
          <a:p>
            <a:pPr marL="342900" indent="-342900"/>
            <a:r>
              <a:rPr lang="ru-RU" sz="2800" dirty="0">
                <a:solidFill>
                  <a:schemeClr val="accent2">
                    <a:lumMod val="50000"/>
                  </a:schemeClr>
                </a:solidFill>
              </a:rPr>
              <a:t>	</a:t>
            </a:r>
            <a:endParaRPr lang="ru-RU" sz="2800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7182" name="OptionButton1" r:id="rId2" imgW="5400720" imgH="685800"/>
        </mc:Choice>
        <mc:Fallback>
          <p:control name="OptionButton1" r:id="rId2" imgW="5400720" imgH="685800">
            <p:pic>
              <p:nvPicPr>
                <p:cNvPr id="0" name="OptionButton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971550" y="2205038"/>
                  <a:ext cx="5400675" cy="685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7183" name="OptionButton2" r:id="rId3" imgW="5400720" imgH="685800"/>
        </mc:Choice>
        <mc:Fallback>
          <p:control name="OptionButton2" r:id="rId3" imgW="5400720" imgH="685800">
            <p:pic>
              <p:nvPicPr>
                <p:cNvPr id="0" name="OptionButton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971550" y="3141663"/>
                  <a:ext cx="5400675" cy="685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7184" name="OptionButton3" r:id="rId4" imgW="5400720" imgH="685800"/>
        </mc:Choice>
        <mc:Fallback>
          <p:control name="OptionButton3" r:id="rId4" imgW="5400720" imgH="685800">
            <p:pic>
              <p:nvPicPr>
                <p:cNvPr id="0" name="OptionButton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9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971550" y="4078288"/>
                  <a:ext cx="5400675" cy="685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7185" name="CommandButton1" r:id="rId5" imgW="1905120" imgH="533520"/>
        </mc:Choice>
        <mc:Fallback>
          <p:control name="CommandButton1" r:id="rId5" imgW="1905120" imgH="533520">
            <p:pic>
              <p:nvPicPr>
                <p:cNvPr id="0" name="CommandButton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084888" y="5445125"/>
                  <a:ext cx="1905000" cy="5334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42910" y="428604"/>
            <a:ext cx="792961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</a:rPr>
              <a:t>7. Отметь имя героя рассказа Н.Носова «Заплатка».</a:t>
            </a:r>
          </a:p>
          <a:p>
            <a:pPr marL="342900" indent="-342900"/>
            <a:r>
              <a:rPr lang="ru-RU" sz="2800" dirty="0">
                <a:solidFill>
                  <a:schemeClr val="accent2">
                    <a:lumMod val="50000"/>
                  </a:schemeClr>
                </a:solidFill>
              </a:rPr>
              <a:t>	</a:t>
            </a:r>
            <a:endParaRPr lang="ru-RU" sz="2800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8206" name="OptionButton1" r:id="rId2" imgW="2819520" imgH="685800"/>
        </mc:Choice>
        <mc:Fallback>
          <p:control name="OptionButton1" r:id="rId2" imgW="2819520" imgH="685800">
            <p:pic>
              <p:nvPicPr>
                <p:cNvPr id="0" name="OptionButton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971550" y="2276475"/>
                  <a:ext cx="2819400" cy="685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8207" name="OptionButton2" r:id="rId3" imgW="2819520" imgH="685800"/>
        </mc:Choice>
        <mc:Fallback>
          <p:control name="OptionButton2" r:id="rId3" imgW="2819520" imgH="685800">
            <p:pic>
              <p:nvPicPr>
                <p:cNvPr id="0" name="OptionButton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971550" y="3213100"/>
                  <a:ext cx="2819400" cy="685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8208" name="OptionButton3" r:id="rId4" imgW="2819520" imgH="685800"/>
        </mc:Choice>
        <mc:Fallback>
          <p:control name="OptionButton3" r:id="rId4" imgW="2819520" imgH="685800">
            <p:pic>
              <p:nvPicPr>
                <p:cNvPr id="0" name="OptionButton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9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971550" y="4149725"/>
                  <a:ext cx="2819400" cy="685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8209" name="CommandButton1" r:id="rId5" imgW="1905120" imgH="533520"/>
        </mc:Choice>
        <mc:Fallback>
          <p:control name="CommandButton1" r:id="rId5" imgW="1905120" imgH="533520">
            <p:pic>
              <p:nvPicPr>
                <p:cNvPr id="0" name="CommandButton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084888" y="5445125"/>
                  <a:ext cx="1905000" cy="5334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42910" y="428604"/>
            <a:ext cx="792961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</a:rPr>
              <a:t>8. Допиши предложение, выбрав ответ.</a:t>
            </a:r>
          </a:p>
          <a:p>
            <a:pPr marL="342900" indent="-342900"/>
            <a:r>
              <a:rPr lang="ru-RU" sz="2800" dirty="0">
                <a:solidFill>
                  <a:schemeClr val="accent2">
                    <a:lumMod val="50000"/>
                  </a:schemeClr>
                </a:solidFill>
              </a:rPr>
              <a:t>	</a:t>
            </a:r>
            <a:r>
              <a:rPr lang="ru-RU" sz="2800" b="1" i="1" dirty="0" smtClean="0">
                <a:solidFill>
                  <a:schemeClr val="accent2">
                    <a:lumMod val="50000"/>
                  </a:schemeClr>
                </a:solidFill>
              </a:rPr>
              <a:t>Сказки писали С.Я.Маршак, </a:t>
            </a:r>
            <a:r>
              <a:rPr lang="ru-RU" sz="2800" b="1" i="1" dirty="0" err="1" smtClean="0">
                <a:solidFill>
                  <a:schemeClr val="accent2">
                    <a:lumMod val="50000"/>
                  </a:schemeClr>
                </a:solidFill>
              </a:rPr>
              <a:t>В.Г.Сутеев</a:t>
            </a:r>
            <a:r>
              <a:rPr lang="ru-RU" sz="2800" b="1" i="1" dirty="0" smtClean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ru-RU" sz="2800" b="1" i="1" dirty="0" err="1" smtClean="0">
                <a:solidFill>
                  <a:schemeClr val="accent2">
                    <a:lumMod val="50000"/>
                  </a:schemeClr>
                </a:solidFill>
              </a:rPr>
              <a:t>Х.-К.Андерсен,_____________</a:t>
            </a:r>
            <a:endParaRPr lang="ru-RU" sz="2800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9230" name="OptionButton1" r:id="rId2" imgW="2886120" imgH="685800"/>
        </mc:Choice>
        <mc:Fallback>
          <p:control name="OptionButton1" r:id="rId2" imgW="2886120" imgH="685800">
            <p:pic>
              <p:nvPicPr>
                <p:cNvPr id="0" name="OptionButton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042988" y="2349500"/>
                  <a:ext cx="2881312" cy="685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9231" name="OptionButton2" r:id="rId3" imgW="2819520" imgH="685800"/>
        </mc:Choice>
        <mc:Fallback>
          <p:control name="OptionButton2" r:id="rId3" imgW="2819520" imgH="685800">
            <p:pic>
              <p:nvPicPr>
                <p:cNvPr id="0" name="OptionButton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042988" y="3286125"/>
                  <a:ext cx="2819400" cy="685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9232" name="OptionButton3" r:id="rId4" imgW="2819520" imgH="685800"/>
        </mc:Choice>
        <mc:Fallback>
          <p:control name="OptionButton3" r:id="rId4" imgW="2819520" imgH="685800">
            <p:pic>
              <p:nvPicPr>
                <p:cNvPr id="0" name="OptionButton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9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042988" y="4222750"/>
                  <a:ext cx="2819400" cy="685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9233" name="CommandButton1" r:id="rId5" imgW="1905120" imgH="533520"/>
        </mc:Choice>
        <mc:Fallback>
          <p:control name="CommandButton1" r:id="rId5" imgW="1905120" imgH="533520">
            <p:pic>
              <p:nvPicPr>
                <p:cNvPr id="0" name="CommandButton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084888" y="5445125"/>
                  <a:ext cx="1905000" cy="5334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139</TotalTime>
  <Words>105</Words>
  <Application>Microsoft Office PowerPoint</Application>
  <PresentationFormat>Экран (4:3)</PresentationFormat>
  <Paragraphs>30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Трек</vt:lpstr>
      <vt:lpstr>Итоговый тест за I полугодие по литературному чтению во 2 классе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Итоговый тест за I полугодие по литературному чтению во 2 классе</dc:title>
  <dc:creator>Zver</dc:creator>
  <cp:lastModifiedBy>Тихонов</cp:lastModifiedBy>
  <cp:revision>35</cp:revision>
  <dcterms:created xsi:type="dcterms:W3CDTF">2012-06-25T16:10:15Z</dcterms:created>
  <dcterms:modified xsi:type="dcterms:W3CDTF">2012-07-20T06:02:59Z</dcterms:modified>
</cp:coreProperties>
</file>