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47DB1-83CC-40FA-B221-0D07389BF239}" type="datetimeFigureOut">
              <a:rPr lang="ru-RU" smtClean="0"/>
              <a:t>23.07.2012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B4503-0005-46D9-A512-0D10508A79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0018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47DB1-83CC-40FA-B221-0D07389BF239}" type="datetimeFigureOut">
              <a:rPr lang="ru-RU" smtClean="0"/>
              <a:t>23.07.2012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B4503-0005-46D9-A512-0D10508A79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1209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47DB1-83CC-40FA-B221-0D07389BF239}" type="datetimeFigureOut">
              <a:rPr lang="ru-RU" smtClean="0"/>
              <a:t>23.07.2012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B4503-0005-46D9-A512-0D10508A79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4993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47DB1-83CC-40FA-B221-0D07389BF239}" type="datetimeFigureOut">
              <a:rPr lang="ru-RU" smtClean="0"/>
              <a:t>23.07.2012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B4503-0005-46D9-A512-0D10508A79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3562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47DB1-83CC-40FA-B221-0D07389BF239}" type="datetimeFigureOut">
              <a:rPr lang="ru-RU" smtClean="0"/>
              <a:t>23.07.2012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B4503-0005-46D9-A512-0D10508A79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09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47DB1-83CC-40FA-B221-0D07389BF239}" type="datetimeFigureOut">
              <a:rPr lang="ru-RU" smtClean="0"/>
              <a:t>23.07.2012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B4503-0005-46D9-A512-0D10508A79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8710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47DB1-83CC-40FA-B221-0D07389BF239}" type="datetimeFigureOut">
              <a:rPr lang="ru-RU" smtClean="0"/>
              <a:t>23.07.2012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B4503-0005-46D9-A512-0D10508A79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456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47DB1-83CC-40FA-B221-0D07389BF239}" type="datetimeFigureOut">
              <a:rPr lang="ru-RU" smtClean="0"/>
              <a:t>23.07.2012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B4503-0005-46D9-A512-0D10508A79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60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47DB1-83CC-40FA-B221-0D07389BF239}" type="datetimeFigureOut">
              <a:rPr lang="ru-RU" smtClean="0"/>
              <a:t>23.07.2012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B4503-0005-46D9-A512-0D10508A79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466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47DB1-83CC-40FA-B221-0D07389BF239}" type="datetimeFigureOut">
              <a:rPr lang="ru-RU" smtClean="0"/>
              <a:t>23.07.2012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B4503-0005-46D9-A512-0D10508A79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4441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47DB1-83CC-40FA-B221-0D07389BF239}" type="datetimeFigureOut">
              <a:rPr lang="ru-RU" smtClean="0"/>
              <a:t>23.07.2012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B4503-0005-46D9-A512-0D10508A79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5975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47DB1-83CC-40FA-B221-0D07389BF239}" type="datetimeFigureOut">
              <a:rPr lang="ru-RU" smtClean="0"/>
              <a:t>23.07.2012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CB4503-0005-46D9-A512-0D10508A79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8768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864717" y="620688"/>
            <a:ext cx="27989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Тест №1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69384" y="1700808"/>
            <a:ext cx="25506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Вариант 1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958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8474" y="260648"/>
            <a:ext cx="795995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9. Из какого произведения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И.С.Тургенева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отрывок? Отметь ответ.</a:t>
            </a:r>
          </a:p>
          <a:p>
            <a:pPr marL="457200" indent="-457200">
              <a:buAutoNum type="arabicPeriod" startAt="5"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Солнце село; звезда зажглась и дрожит в огнистом море заката…Вот оно бледнеет; синеет небо; отдельные тени исчезают, воздух наливается мглою. Пора домой, в деревню, в избу, где вы ночуете.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72200" y="3424986"/>
            <a:ext cx="249090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а) «Лес и степь»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б) «Перепёлка»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в) «Деревня»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г) «Воробей»</a:t>
            </a:r>
          </a:p>
        </p:txBody>
      </p:sp>
    </p:spTree>
    <p:extLst>
      <p:ext uri="{BB962C8B-B14F-4D97-AF65-F5344CB8AC3E}">
        <p14:creationId xmlns:p14="http://schemas.microsoft.com/office/powerpoint/2010/main" val="140177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8474" y="260648"/>
            <a:ext cx="795995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10. Кто говорит эти слова? Отметь ответ.</a:t>
            </a:r>
          </a:p>
          <a:p>
            <a:pPr marL="457200" indent="-457200">
              <a:buAutoNum type="arabicPeriod" startAt="5"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«Мы объехали весь свет;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Торговали мы булатом,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Чистым серебром и златом,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 теперь нам вышел срок;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 лежит нам путь далёк,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Мимо острова Буяна,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 царство славного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Салтана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».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68144" y="3429000"/>
            <a:ext cx="31683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а) князь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Гвидон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б) 33 богатыря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в) дядька Черномор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г) три сестрицы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д) корабельщики</a:t>
            </a:r>
          </a:p>
        </p:txBody>
      </p:sp>
    </p:spTree>
    <p:extLst>
      <p:ext uri="{BB962C8B-B14F-4D97-AF65-F5344CB8AC3E}">
        <p14:creationId xmlns:p14="http://schemas.microsoft.com/office/powerpoint/2010/main" val="3382847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8474" y="260648"/>
            <a:ext cx="506666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Что это? Отметь ответ.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	Чашка маленькая,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Кашка сладенькая.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	Чтобы кашку добыть,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	Надо чашку разбить.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92017" y="2766717"/>
            <a:ext cx="23042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а) пословица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потешка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в) шутка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г) загадка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д) небылица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046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8474" y="260648"/>
            <a:ext cx="795995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Прочитай. Кто автор стихов? Отметь ответ.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 темнице там царевна тужит,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 бурый волк ей верно служит;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Там ступа с Бабою Ягой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Идёт, бредёт сама собой;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Там царь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Кащей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над златом чахнет;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Там русский дух…там Русью пахнет!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40330" y="3444133"/>
            <a:ext cx="248002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И.С.Тургенев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И.С.Никитин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А.С.Пушкин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г)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И.А.Крылов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д)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С.А.Есенин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697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8474" y="260648"/>
            <a:ext cx="795995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3.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Как называется шутливое начало или конец сказки? Отметь ответ.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56176" y="1988840"/>
            <a:ext cx="248002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а) вступление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б) шутка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в) пословица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г) присказка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д) небылица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348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8474" y="260648"/>
            <a:ext cx="795995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4.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Прочитай. Отметь загадку-вопрос.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67944" y="1153200"/>
            <a:ext cx="475252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а) Щучка-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одноручка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Носок стальной,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Хвостик льняной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б) Чулан невелик, а народом набит.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в) Железный нос в землю врос;</a:t>
            </a: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Роет, копает, землю разрыхляет.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г) Какой мост из воды построен?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д) Стоит кусток,</a:t>
            </a: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На нём семь листков,</a:t>
            </a: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Снаружи листья белые,</a:t>
            </a: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С изнанки – чёрные.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0758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8474" y="260648"/>
            <a:ext cx="795995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 startAt="5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Прочитай. Из какого произведения отрывок? Отметь ответ.</a:t>
            </a:r>
          </a:p>
          <a:p>
            <a:pPr marL="457200" indent="-457200">
              <a:buAutoNum type="arabicPeriod" startAt="5"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- Милый сын мой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Добрынюшка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ты не езди к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Пучай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-реке.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Пучай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-река свирепая, сердитая. Из первой струйки огонь течёт, из второй струйки искры сыплются, из третьей – дым столбом валит.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40152" y="3284297"/>
            <a:ext cx="27363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а) из сказки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б) из басни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в) из небылицы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г) из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потешки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д) из былины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1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8474" y="260648"/>
            <a:ext cx="79599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6. Кто написал басню «Лисица и виноград». Отметь ответ.</a:t>
            </a:r>
          </a:p>
          <a:p>
            <a:pPr marL="457200" indent="-457200">
              <a:buAutoNum type="arabicPeriod" startAt="5"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52120" y="2204864"/>
            <a:ext cx="27363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А.Е.Измайлов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И.А.Крылов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в) Эзоп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г)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Л.Н.Толстой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111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8474" y="260648"/>
            <a:ext cx="79599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7. Подумай, что поможет тебе найти нужные произведения в книге-сборнике. Отметь ответ.</a:t>
            </a:r>
          </a:p>
          <a:p>
            <a:pPr marL="457200" indent="-457200">
              <a:buAutoNum type="arabicPeriod" startAt="5"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04048" y="2204864"/>
            <a:ext cx="396044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а) обложка книги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б) иллюстрация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в) оглавление (содержание)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г) переплёт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д) аннотация</a:t>
            </a:r>
          </a:p>
        </p:txBody>
      </p:sp>
    </p:spTree>
    <p:extLst>
      <p:ext uri="{BB962C8B-B14F-4D97-AF65-F5344CB8AC3E}">
        <p14:creationId xmlns:p14="http://schemas.microsoft.com/office/powerpoint/2010/main" val="163613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8474" y="260648"/>
            <a:ext cx="79599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Отметь имя и отчество баснописца Крылова.</a:t>
            </a:r>
          </a:p>
          <a:p>
            <a:pPr marL="457200" indent="-457200">
              <a:buAutoNum type="arabicPeriod" startAt="5"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04048" y="1916832"/>
            <a:ext cx="38164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а) Иван Сергеевич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б) Иван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Саввич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в) Лев Николаевич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г) Александр Ефимович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д) Иван Андреевич</a:t>
            </a:r>
          </a:p>
        </p:txBody>
      </p:sp>
    </p:spTree>
    <p:extLst>
      <p:ext uri="{BB962C8B-B14F-4D97-AF65-F5344CB8AC3E}">
        <p14:creationId xmlns:p14="http://schemas.microsoft.com/office/powerpoint/2010/main" val="400141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444</Words>
  <Application>Microsoft Office PowerPoint</Application>
  <PresentationFormat>Экран (4:3)</PresentationFormat>
  <Paragraphs>89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Тихонов</dc:creator>
  <cp:lastModifiedBy>Тихонов</cp:lastModifiedBy>
  <cp:revision>5</cp:revision>
  <dcterms:created xsi:type="dcterms:W3CDTF">2012-07-23T04:56:07Z</dcterms:created>
  <dcterms:modified xsi:type="dcterms:W3CDTF">2012-07-23T05:38:26Z</dcterms:modified>
</cp:coreProperties>
</file>