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03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60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3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3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15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0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1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08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9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22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3DECB5-DED7-41D6-9853-10F4CA77A365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32D8E4-5316-427F-8748-236623DBFDA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72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4" descr="flow_0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693625" y="1794681"/>
            <a:ext cx="3074704" cy="4023360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ru-RU" altLang="ru-RU" sz="2400" b="1" i="1" dirty="0" smtClean="0">
                <a:solidFill>
                  <a:srgbClr val="002060"/>
                </a:solidFill>
              </a:rPr>
              <a:t>Есть самое нежное слово на свете :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ru-RU" altLang="ru-RU" sz="2400" b="1" i="1" dirty="0" smtClean="0">
                <a:solidFill>
                  <a:srgbClr val="002060"/>
                </a:solidFill>
              </a:rPr>
              <a:t>Его произносят в младенчестве дети,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ru-RU" altLang="ru-RU" sz="2400" b="1" i="1" dirty="0" smtClean="0">
                <a:solidFill>
                  <a:srgbClr val="002060"/>
                </a:solidFill>
              </a:rPr>
              <a:t>Его вспоминают в разлуке и муке –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ru-RU" altLang="ru-RU" sz="2400" b="1" i="1" dirty="0" smtClean="0">
                <a:solidFill>
                  <a:srgbClr val="002060"/>
                </a:solidFill>
              </a:rPr>
              <a:t>«Мама!»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 днем матери!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7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Мои документы\день матери\сднем мамы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86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5" descr="1194714092_fludilkaru-cveti_oboi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204716"/>
            <a:ext cx="4756245" cy="621846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КВН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«Наши мамы могут все на свете!»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10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User\Мои документы\день матери\мама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602" y="232012"/>
            <a:ext cx="5885597" cy="18528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 тур:  </a:t>
            </a:r>
            <a:br>
              <a:rPr lang="ru-RU" b="1" dirty="0" smtClean="0"/>
            </a:br>
            <a:r>
              <a:rPr lang="ru-RU" b="1" dirty="0" smtClean="0"/>
              <a:t>«Лицо  моей семьи»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8403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C:\Documents and Settings\User\Мои документы\день матери\маме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88" y="2286000"/>
            <a:ext cx="3234519" cy="42239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2 тур:</a:t>
            </a:r>
            <a:br>
              <a:rPr lang="ru-RU" b="1" dirty="0" smtClean="0"/>
            </a:br>
            <a:r>
              <a:rPr lang="ru-RU" b="1" dirty="0" smtClean="0"/>
              <a:t>«Много песен хороших и разных»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07627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Мои документы\фото ко дню матери\мама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1361" y="489680"/>
            <a:ext cx="3606967" cy="342722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3 тур:</a:t>
            </a:r>
            <a:br>
              <a:rPr lang="ru-RU" b="1" dirty="0" smtClean="0"/>
            </a:br>
            <a:r>
              <a:rPr lang="ru-RU" b="1" dirty="0" smtClean="0"/>
              <a:t>«Веселые повара»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7111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Картинки 2\30326851_460x37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295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220" y="3193576"/>
            <a:ext cx="5377219" cy="29479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4 тур: </a:t>
            </a:r>
            <a:br>
              <a:rPr lang="ru-RU" b="1" dirty="0" smtClean="0"/>
            </a:br>
            <a:r>
              <a:rPr lang="ru-RU" b="1" dirty="0" smtClean="0"/>
              <a:t>«Поэтический»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1663934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фото ко дню матери\подарок маме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474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387" y="4258100"/>
            <a:ext cx="4626046" cy="214269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5 тур: </a:t>
            </a:r>
            <a:br>
              <a:rPr lang="ru-RU" b="1" dirty="0" smtClean="0"/>
            </a:br>
            <a:r>
              <a:rPr lang="ru-RU" b="1" dirty="0" smtClean="0"/>
              <a:t>«Актерское мастерство»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2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день матери\с днем мамы 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38"/>
            <a:ext cx="12192000" cy="687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2661312"/>
            <a:ext cx="5377217" cy="245659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6 тур: </a:t>
            </a:r>
            <a:br>
              <a:rPr lang="ru-RU" b="1" dirty="0" smtClean="0"/>
            </a:br>
            <a:r>
              <a:rPr lang="ru-RU" b="1" dirty="0" smtClean="0"/>
              <a:t>«Сумасшедший день»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413215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Мои документы\фото ко дню матери\мама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0"/>
            <a:ext cx="5636525" cy="2084013"/>
          </a:xfrm>
        </p:spPr>
        <p:txBody>
          <a:bodyPr/>
          <a:lstStyle/>
          <a:p>
            <a:pPr algn="ctr"/>
            <a:r>
              <a:rPr lang="ru-RU" b="1" dirty="0" smtClean="0"/>
              <a:t>Награждение!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51094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</TotalTime>
  <Words>48</Words>
  <Application>Microsoft Office PowerPoint</Application>
  <PresentationFormat>Широкоэкранный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Tw Cen MT Condensed</vt:lpstr>
      <vt:lpstr>Wingdings 3</vt:lpstr>
      <vt:lpstr>Интеграл</vt:lpstr>
      <vt:lpstr>С днем матери!</vt:lpstr>
      <vt:lpstr>КВН  «Наши мамы могут все на свете!»</vt:lpstr>
      <vt:lpstr>1 тур:   «Лицо  моей семьи»</vt:lpstr>
      <vt:lpstr>2 тур: «Много песен хороших и разных»</vt:lpstr>
      <vt:lpstr>3 тур: «Веселые повара»</vt:lpstr>
      <vt:lpstr>4 тур:  «Поэтический»</vt:lpstr>
      <vt:lpstr>5 тур:  «Актерское мастерство»</vt:lpstr>
      <vt:lpstr>6 тур:  «Сумасшедший день»</vt:lpstr>
      <vt:lpstr>Награждение!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  «Наши мамы могут все на свете!»</dc:title>
  <dc:creator>Book</dc:creator>
  <cp:lastModifiedBy>Book</cp:lastModifiedBy>
  <cp:revision>10</cp:revision>
  <dcterms:created xsi:type="dcterms:W3CDTF">2015-11-25T07:27:13Z</dcterms:created>
  <dcterms:modified xsi:type="dcterms:W3CDTF">2015-12-02T08:07:17Z</dcterms:modified>
</cp:coreProperties>
</file>