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66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4" d="100"/>
          <a:sy n="54" d="100"/>
        </p:scale>
        <p:origin x="9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7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6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76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13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95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37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4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1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0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1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7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0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A8DFDF-597C-4A86-86F6-D1107C87B55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052A65-5C9A-431A-A41F-41F5F3C17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6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TYGKcvEPO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jobgu.ru/files/services/00ac10f04d1c8b4c3b2135dbb53a5d79.jpg" TargetMode="External"/><Relationship Id="rId3" Type="http://schemas.openxmlformats.org/officeDocument/2006/relationships/hyperlink" Target="http://funnyenglish.su/wp-content/uploads/2013/04/Angliyskiy-v-kartinkah.gif" TargetMode="External"/><Relationship Id="rId7" Type="http://schemas.openxmlformats.org/officeDocument/2006/relationships/hyperlink" Target="http://freelance.ru/img/portfolio/pics/00/14/77/1341260.jpg" TargetMode="External"/><Relationship Id="rId2" Type="http://schemas.openxmlformats.org/officeDocument/2006/relationships/hyperlink" Target="http://static-web-0.kspu.ru/web/images/2015/09/10/a3d68bf097807ee1997e0e24f8c79085/nemetskij_medium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v=hTYGKcvEPOw" TargetMode="External"/><Relationship Id="rId11" Type="http://schemas.openxmlformats.org/officeDocument/2006/relationships/slide" Target="slide8.xml"/><Relationship Id="rId5" Type="http://schemas.openxmlformats.org/officeDocument/2006/relationships/hyperlink" Target="http://lexicacentre.ru/upload/image/photos0_800x600.jpeg" TargetMode="External"/><Relationship Id="rId10" Type="http://schemas.openxmlformats.org/officeDocument/2006/relationships/hyperlink" Target="http://i.&#1073;&#1091;&#1082;&#1077;&#1090;-&#1082;&#1086;&#1085;&#1092;&#1077;&#1090;-&#1087;&#1077;&#1088;&#1084;&#1100;.&#1088;&#1092;/u/cf/12f86cb8ac11e3a80462bfb4853424/-/x_8d065ead.jpg" TargetMode="External"/><Relationship Id="rId4" Type="http://schemas.openxmlformats.org/officeDocument/2006/relationships/hyperlink" Target="https://im3-tub-ru.yandex.net/i?id=2b2bf835e949504c13f2c069cc9e073d&amp;n=33&amp;h=190&amp;w=318" TargetMode="External"/><Relationship Id="rId9" Type="http://schemas.openxmlformats.org/officeDocument/2006/relationships/hyperlink" Target="http://superiormale.ru/wp-content/uploads/2013/06/how-to-compliment-a-woman-1038x57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effectLst>
            <a:innerShdw blurRad="63500" dist="508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Singen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wir?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wir?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Поиграем? Споем?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869160"/>
            <a:ext cx="2952328" cy="158417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ГБОУ Лицей №40 Приморского района Санкт- Петербурга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Учитель немецкого языка Соловьева Ольга Владимировна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Октябрь 2015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20975" t="-5893" r="-20975" b="-5893"/>
          <a:stretch/>
        </p:blipFill>
        <p:spPr>
          <a:xfrm>
            <a:off x="251520" y="3501008"/>
            <a:ext cx="3219451" cy="32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1731"/>
            <a:ext cx="8229600" cy="26503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Wie ist das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Thema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heute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(Какая тема урока сегодня?)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Картинки подскажут нам!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кабинет\Pictures\0990972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60" t="-12128" r="-12360" b="-12128"/>
          <a:stretch/>
        </p:blipFill>
        <p:spPr bwMode="auto">
          <a:xfrm>
            <a:off x="0" y="2445482"/>
            <a:ext cx="38164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бинет\Pictures\photos0_800x60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78" t="-27581" r="-33478" b="-27581"/>
          <a:stretch/>
        </p:blipFill>
        <p:spPr bwMode="auto">
          <a:xfrm>
            <a:off x="3491880" y="4277097"/>
            <a:ext cx="3425957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бинет\Pictures\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28" t="-10424" r="-19528" b="-10424"/>
          <a:stretch/>
        </p:blipFill>
        <p:spPr bwMode="auto">
          <a:xfrm>
            <a:off x="6312842" y="3266120"/>
            <a:ext cx="28534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1080122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Singen wir „Guten Tag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!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Hallo! Wie geht's?“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кабинет\Pictures\Безымянныйüüü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82" t="-14375" r="-64882" b="-14375"/>
          <a:stretch/>
        </p:blipFill>
        <p:spPr bwMode="auto">
          <a:xfrm>
            <a:off x="404888" y="1628801"/>
            <a:ext cx="82715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6165304"/>
            <a:ext cx="492327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http://www.youtube.com/watch?v=hTYGKcvEPOw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7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Sagt richtig!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(Скажите верно!)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900" y="1888232"/>
            <a:ext cx="3050128" cy="2620888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4099" name="Picture 3" descr="C:\Users\кабинет\Pictures\Безымянный7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471044" cy="252028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абинет\Desktop\n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8232"/>
            <a:ext cx="2733675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7251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49-30</a:t>
            </a:r>
            <a:r>
              <a:rPr lang="ru-RU" b="1" dirty="0" smtClean="0"/>
              <a:t>-675296125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43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81" y="915337"/>
            <a:ext cx="7627851" cy="1303867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Und jetzt  Abzählreime!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( А теперь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считалки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кабинет\Pictures\Безымянныйrt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7"/>
            <a:ext cx="35528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53872" t="-58373" r="-53872" b="-58373"/>
          <a:stretch/>
        </p:blipFill>
        <p:spPr>
          <a:xfrm>
            <a:off x="1259632" y="3140968"/>
            <a:ext cx="2880320" cy="30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1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48681"/>
            <a:ext cx="8064896" cy="1224135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Und jetzt  Abzählreim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( А теперь считалки!)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34625" t="-17345" r="-34625" b="-17345"/>
          <a:stretch/>
        </p:blipFill>
        <p:spPr>
          <a:xfrm>
            <a:off x="539553" y="2132855"/>
            <a:ext cx="7920879" cy="39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Herr Müller und Frau Krämer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Herr Müller: Guten Tag! Ich heiße Frank Müller.</a:t>
            </a:r>
          </a:p>
          <a:p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Frau Krämer: Guten Tag! Sehr angenehm!</a:t>
            </a: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Herr </a:t>
            </a:r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Müller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: Und wie </a:t>
            </a:r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heißen Sie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Frau Krämer: </a:t>
            </a:r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Ich heiße  Frau Richter.</a:t>
            </a: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Herr Müller: </a:t>
            </a:r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 Freut </a:t>
            </a: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de-DE" dirty="0" smtClean="0">
                <a:solidFill>
                  <a:schemeClr val="accent4">
                    <a:lumMod val="50000"/>
                  </a:schemeClr>
                </a:solidFill>
              </a:rPr>
              <a:t>ich!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12" r="-35512"/>
          <a:stretch/>
        </p:blipFill>
        <p:spPr bwMode="auto">
          <a:xfrm>
            <a:off x="5364088" y="4581128"/>
            <a:ext cx="3386302" cy="187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9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Гиперссылки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97839"/>
            <a:ext cx="8363272" cy="2970044"/>
          </a:xfrm>
          <a:prstGeom prst="rect">
            <a:avLst/>
          </a:prstGeom>
          <a:solidFill>
            <a:srgbClr val="996633"/>
          </a:solidFill>
        </p:spPr>
        <p:style>
          <a:lnRef idx="1">
            <a:schemeClr val="accent6"/>
          </a:lnRef>
          <a:fillRef idx="1003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static-web-0.kspu.ru/web/images/2015/09/10/a3d68bf097807ee1997e0e24f8c79085/nemetskij_medium.jpg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http://funnyenglish.su/wp-content/uploads/2013/04/Angliyskiy-v-kartinkah.gif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https://im3-tub-ru.yandex.net/i?id=2b2bf835e949504c13f2c069cc9e073d&amp;n=33&amp;h=190&amp;w=318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lexicacentre.ru/upload/image/photos0_800x600.jpeg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www.youtube.com/watch?v=hTYGKcvEPOw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http://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freelance.ru/img/portfolio/pics/00/14/77/1341260.jpg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jobgu.ru/files/services/00ac10f04d1c8b4c3b2135dbb53a5d79.jpg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superiormale.ru/wp-content/uploads/2013/06/how-to-compliment-a-woman-1038x576.jpg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http://i.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букет-конфет-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пермь.рф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u/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cf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/12f86cb8ac11e3a80462bfb4853424/-/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hlinkClick r:id="rId10"/>
              </a:rPr>
              <a:t>x_8d065ead.jpg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hlinkClick r:id="rId11" action="ppaction://hlinksldjump"/>
              </a:rPr>
              <a:t>http://900igr.net/datas/matematika/Urok-Umnozhenie-drobej/0016-016-Refleksija.jpg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432</TotalTime>
  <Words>140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 Klasse 2 Singen wir? Spielen wir? Поиграем? Споем?</vt:lpstr>
      <vt:lpstr>Wie ist das Thema heute? (Какая тема урока сегодня?) Картинки подскажут нам!</vt:lpstr>
      <vt:lpstr> Singen wir „Guten Tag! Hallo! Wie geht's?“</vt:lpstr>
      <vt:lpstr>Sagt richtig! (Скажите верно!)</vt:lpstr>
      <vt:lpstr>Und jetzt  Abzählreime!  ( А теперь считалки!</vt:lpstr>
      <vt:lpstr>Und jetzt  Abzählreimе!  ( А теперь считалки!)</vt:lpstr>
      <vt:lpstr>Herr Müller und Frau Krämer</vt:lpstr>
      <vt:lpstr>Гиперссылки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 2 Singen wir? Spielen wir? Поиграем? Споем?</dc:title>
  <dc:creator>кабинет</dc:creator>
  <cp:lastModifiedBy>Ольга Соловьева</cp:lastModifiedBy>
  <cp:revision>39</cp:revision>
  <dcterms:created xsi:type="dcterms:W3CDTF">2015-10-19T06:23:26Z</dcterms:created>
  <dcterms:modified xsi:type="dcterms:W3CDTF">2016-03-02T18:26:34Z</dcterms:modified>
</cp:coreProperties>
</file>