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56" r:id="rId2"/>
    <p:sldId id="288" r:id="rId3"/>
    <p:sldId id="257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8" r:id="rId21"/>
    <p:sldId id="290" r:id="rId22"/>
    <p:sldId id="275" r:id="rId23"/>
    <p:sldId id="276" r:id="rId24"/>
    <p:sldId id="277" r:id="rId25"/>
    <p:sldId id="293" r:id="rId26"/>
    <p:sldId id="279" r:id="rId27"/>
    <p:sldId id="281" r:id="rId28"/>
    <p:sldId id="282" r:id="rId29"/>
    <p:sldId id="283" r:id="rId30"/>
    <p:sldId id="280" r:id="rId31"/>
    <p:sldId id="284" r:id="rId32"/>
    <p:sldId id="286" r:id="rId33"/>
    <p:sldId id="285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Регулятивные УУД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учащиеся владеют</c:v>
                </c:pt>
                <c:pt idx="1">
                  <c:v>учащиеся не владеют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Познавательные УУД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Учащиеся владеют</c:v>
                </c:pt>
                <c:pt idx="3">
                  <c:v>учащиеся не владеют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Коммуникативные УУД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учащиеся владеют  89%</c:v>
                </c:pt>
                <c:pt idx="2">
                  <c:v>Учащиеся не владеют 11%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B80B7-AF57-4781-98EB-D77854B34767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BEBB-6FC4-4293-B371-C7FD48C06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EBB-6FC4-4293-B371-C7FD48C069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EBB-6FC4-4293-B371-C7FD48C0690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6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74EEC1-DB48-4231-8E0C-FBECAB05C761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EFF3DB-2C35-48A7-A71A-DE7FFE46D0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7"/>
            <a:ext cx="7772400" cy="3005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smtClean="0"/>
              <a:t>ИКТ </a:t>
            </a:r>
            <a:r>
              <a:rPr lang="ru-RU" dirty="0" smtClean="0"/>
              <a:t>для </a:t>
            </a:r>
            <a:r>
              <a:rPr lang="ru-RU" dirty="0" smtClean="0"/>
              <a:t>формирования универсальных </a:t>
            </a:r>
            <a:r>
              <a:rPr lang="ru-RU" dirty="0" smtClean="0"/>
              <a:t>учебных действий и развития учебных умений у у младших школьников в процессе обучения английскому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685309"/>
            <a:ext cx="5554961" cy="237251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</a:p>
          <a:p>
            <a:r>
              <a:rPr lang="ru-RU" dirty="0" err="1" smtClean="0"/>
              <a:t>Кальментьева</a:t>
            </a:r>
            <a:r>
              <a:rPr lang="ru-RU" dirty="0" smtClean="0"/>
              <a:t> Марина </a:t>
            </a:r>
            <a:r>
              <a:rPr lang="ru-RU" dirty="0" err="1" smtClean="0"/>
              <a:t>Джихатовна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 английского языка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3"/>
            <a:ext cx="2691229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0439"/>
            <a:ext cx="8664823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4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8466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0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628800"/>
            <a:ext cx="8698516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1710"/>
            <a:ext cx="8280920" cy="51409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5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READ THE WORDS</a:t>
            </a:r>
            <a:endParaRPr lang="en-US" dirty="0"/>
          </a:p>
          <a:p>
            <a:r>
              <a:rPr lang="en-US" dirty="0" smtClean="0"/>
              <a:t>FIND AND ADD THE PICTURES OF THE ANIMALS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FAST FLASH VOCABULARY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6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                                   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and add a picture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5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7" y="2348880"/>
            <a:ext cx="6480720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6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AND ADD  A  PICTURE OF THE ANIMAL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DOG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AND ADD A PICTURE </a:t>
            </a:r>
            <a:r>
              <a:rPr lang="ru-RU" dirty="0" smtClean="0"/>
              <a:t>( Найдите картинку)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03659"/>
            <a:ext cx="8335563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b="1" dirty="0" smtClean="0"/>
              <a:t>MAKE UP A STORY</a:t>
            </a:r>
          </a:p>
          <a:p>
            <a:pPr marL="0" indent="0">
              <a:buNone/>
            </a:pPr>
            <a:r>
              <a:rPr lang="en-US" dirty="0" smtClean="0"/>
              <a:t>1. USUALLY, IS , IN,WINTER, IT, COLD,PLAYING,   I, LIKE, SUNNY,SNOWBALLS,IN, DAYS, WHEN, FROSTY, IS,  IT, A WARM , PUT ON, COAT.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MAKE UP A STORY</a:t>
            </a:r>
          </a:p>
          <a:p>
            <a:pPr marL="0" indent="0">
              <a:buNone/>
            </a:pPr>
            <a:r>
              <a:rPr lang="en-US" dirty="0" smtClean="0"/>
              <a:t>2. I, A LOT OF, CLOTHES,  HAVE GOT, </a:t>
            </a:r>
          </a:p>
          <a:p>
            <a:pPr marL="0" indent="0">
              <a:buNone/>
            </a:pPr>
            <a:r>
              <a:rPr lang="en-US" dirty="0" smtClean="0"/>
              <a:t>LIKE, WEARING, I, JEANS, T-SHIRTS, AND, BIRTHDAY, A,ON, BEAUTIFUL, PUT ON , DRESS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  FAST FLASH STORIES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ЛИЧНОСТНЫЕ: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смыслообразование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отивация к учебной деятельности,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нтерес к новому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нтерес к способу решения и общему способу действия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УНИВЕРСАЛЬНЫЕ УЧЕБНЫЕ ДЕЙСТВИЯ   (УУД)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3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4004652"/>
            <a:ext cx="3612512" cy="25624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  FAST FLASH STORIES</a:t>
            </a:r>
            <a:br>
              <a:rPr lang="en-US" dirty="0" smtClean="0"/>
            </a:br>
            <a:r>
              <a:rPr lang="en-US" dirty="0" smtClean="0"/>
              <a:t>MA</a:t>
            </a:r>
            <a:r>
              <a:rPr lang="ru-RU" dirty="0" smtClean="0"/>
              <a:t>К</a:t>
            </a:r>
            <a:r>
              <a:rPr lang="en-US" dirty="0" smtClean="0"/>
              <a:t>E UP A STORY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76400"/>
            <a:ext cx="3816424" cy="2256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15207"/>
            <a:ext cx="2453324" cy="2172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" y="1717964"/>
            <a:ext cx="3262777" cy="2256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20" y="4402514"/>
            <a:ext cx="2466975" cy="21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1828800"/>
            <a:ext cx="4017818" cy="2320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FLASH STORIES</a:t>
            </a:r>
            <a:br>
              <a:rPr lang="en-US" dirty="0" smtClean="0"/>
            </a:br>
            <a:r>
              <a:rPr lang="en-US" dirty="0" smtClean="0"/>
              <a:t>MAKE UP A  STORY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4225636"/>
            <a:ext cx="4059381" cy="2131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828800"/>
            <a:ext cx="4059381" cy="23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6" y="4225636"/>
            <a:ext cx="4003963" cy="21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84662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OF PROJECTS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36904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OF PROJECTS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060848"/>
            <a:ext cx="8280921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OF PROJECTS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5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</a:t>
            </a:r>
          </a:p>
          <a:p>
            <a:r>
              <a:rPr lang="en-US" dirty="0" smtClean="0"/>
              <a:t>THIRTEEN</a:t>
            </a:r>
          </a:p>
          <a:p>
            <a:r>
              <a:rPr lang="en-US" dirty="0" smtClean="0"/>
              <a:t>TWENTY</a:t>
            </a:r>
          </a:p>
          <a:p>
            <a:r>
              <a:rPr lang="en-US" dirty="0" smtClean="0"/>
              <a:t>EIGHT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1.</a:t>
            </a:r>
            <a:r>
              <a:rPr lang="ru-RU" dirty="0" smtClean="0"/>
              <a:t>Как сказать по-английски  «двадцать»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92280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FROSTY</a:t>
            </a:r>
            <a:r>
              <a:rPr lang="ru-RU" dirty="0" smtClean="0"/>
              <a:t> </a:t>
            </a:r>
            <a:r>
              <a:rPr lang="en-US" dirty="0" smtClean="0"/>
              <a:t>TODAY.</a:t>
            </a:r>
          </a:p>
          <a:p>
            <a:r>
              <a:rPr lang="en-US" dirty="0" smtClean="0"/>
              <a:t>IT IS  SUNNY TODAY.</a:t>
            </a:r>
          </a:p>
          <a:p>
            <a:r>
              <a:rPr lang="en-US" dirty="0" smtClean="0"/>
              <a:t>IT IS FOGGY  TODAY.</a:t>
            </a:r>
          </a:p>
          <a:p>
            <a:r>
              <a:rPr lang="en-US" dirty="0" smtClean="0"/>
              <a:t>IT IS COLD TODAY.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</a:t>
            </a:r>
            <a:r>
              <a:rPr lang="ru-RU" dirty="0" smtClean="0"/>
              <a:t>КАК ПО –АНГЛИЙСКИ СКАЗАТЬ</a:t>
            </a:r>
            <a:r>
              <a:rPr lang="en-US" dirty="0" smtClean="0"/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«СЕГОДНЯ  СОЛНЕЧНО НА УЛИЦЕ»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40352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en-US" dirty="0" smtClean="0"/>
              <a:t>A WARM COAT</a:t>
            </a:r>
          </a:p>
          <a:p>
            <a:r>
              <a:rPr lang="en-US" dirty="0" smtClean="0"/>
              <a:t>2. A BEAUTIFUL DRESS</a:t>
            </a:r>
          </a:p>
          <a:p>
            <a:r>
              <a:rPr lang="en-US" dirty="0" smtClean="0"/>
              <a:t>3. NEW JEANS</a:t>
            </a:r>
          </a:p>
          <a:p>
            <a:r>
              <a:rPr lang="en-US" dirty="0" smtClean="0"/>
              <a:t>4. A SCHOOL UNIFORM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</a:t>
            </a:r>
            <a:r>
              <a:rPr lang="ru-RU" dirty="0" smtClean="0"/>
              <a:t>КАК СКАЗАТЬ ПО-АНГЛИЙСКИ…</a:t>
            </a:r>
            <a:br>
              <a:rPr lang="ru-RU" dirty="0" smtClean="0"/>
            </a:br>
            <a:r>
              <a:rPr lang="ru-RU" dirty="0" smtClean="0"/>
              <a:t>«ШКОЛЬНАЯ ФОРМА»?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MY FRIEND AND I LIKE PLAYING TOGETHER.</a:t>
            </a:r>
          </a:p>
          <a:p>
            <a:pPr marL="0" indent="0">
              <a:buNone/>
            </a:pPr>
            <a:r>
              <a:rPr lang="en-US" dirty="0" smtClean="0"/>
              <a:t>2.   MY FRIEND SPENT A LOT OF TIME TOGETHER     LAST YEAR.</a:t>
            </a:r>
            <a:br>
              <a:rPr lang="en-US" dirty="0" smtClean="0"/>
            </a:br>
            <a:r>
              <a:rPr lang="en-US" dirty="0" smtClean="0"/>
              <a:t>3.  MY FRIEND AND I  SPEND A LOT OF TIME TOGETHER.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3345"/>
            <a:ext cx="8229600" cy="1718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сказать «Я и мой друг проводим много времени вместе»? 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236296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РЕГУЛЯТИВНЫЕ:</a:t>
            </a:r>
          </a:p>
          <a:p>
            <a:pPr marL="0" indent="0">
              <a:buNone/>
            </a:pPr>
            <a:r>
              <a:rPr lang="ru-RU" dirty="0" smtClean="0"/>
              <a:t> планирование, контроль,</a:t>
            </a:r>
          </a:p>
          <a:p>
            <a:pPr marL="0" indent="0">
              <a:buNone/>
            </a:pPr>
            <a:r>
              <a:rPr lang="ru-RU" dirty="0" err="1" smtClean="0"/>
              <a:t>саморегуляция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ПОЗНАВАТЕЛЬНЫЕ: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сознанное и произвольное построение речевого высказывания, логические универсальные действия –анализ, синтез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Универсальные учебные действия (УУД)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TWENTY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IT IS SUNNY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SCHOOL UNIFORM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MY FRIEND AND I SPEND A LOT OF TIME TOGETHER.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</a:t>
            </a:r>
            <a:r>
              <a:rPr lang="ru-RU" dirty="0" smtClean="0"/>
              <a:t> (ОТВЕТЫ)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7927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3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20972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88735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9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240901"/>
              </p:ext>
            </p:extLst>
          </p:nvPr>
        </p:nvGraphicFramePr>
        <p:xfrm>
          <a:off x="871538" y="2674938"/>
          <a:ext cx="7408863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УЧЕБНЫЕ</a:t>
                      </a:r>
                      <a:r>
                        <a:rPr lang="ru-RU" baseline="0" dirty="0" smtClean="0"/>
                        <a:t>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УМЕЮ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 выполнять  домашние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Рассказывать о себе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Работать с грамматическим</a:t>
                      </a:r>
                      <a:r>
                        <a:rPr lang="ru-RU" baseline="0" dirty="0" smtClean="0"/>
                        <a:t> справочником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Подготовить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Пользоваться</a:t>
                      </a:r>
                      <a:r>
                        <a:rPr lang="ru-RU" baseline="0" dirty="0" smtClean="0"/>
                        <a:t>  </a:t>
                      </a:r>
                      <a:r>
                        <a:rPr lang="en-US" baseline="0" dirty="0" smtClean="0"/>
                        <a:t>Power Point</a:t>
                      </a:r>
                    </a:p>
                    <a:p>
                      <a:r>
                        <a:rPr lang="ru-RU" baseline="0" dirty="0" smtClean="0"/>
                        <a:t>Работать со словарем, справочниками.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1622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КОММУНИКАТИВНЫЕ:</a:t>
            </a:r>
          </a:p>
          <a:p>
            <a:pPr marL="0" indent="0">
              <a:buNone/>
            </a:pPr>
            <a:r>
              <a:rPr lang="ru-RU" dirty="0" smtClean="0"/>
              <a:t>планирование сотрудничества с учителем и сверстниками,  умения выражать свои мысли на ИЯ в соответствии с условиями коммуникации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Универсальные учебные действия (УУД)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8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FAST FLASH PICTURES</a:t>
            </a:r>
            <a:br>
              <a:rPr lang="en-US" dirty="0" smtClean="0"/>
            </a:br>
            <a:r>
              <a:rPr lang="en-US" dirty="0" smtClean="0"/>
              <a:t>Name the animals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5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 FAST FLASH  PICTURES</a:t>
            </a:r>
            <a:br>
              <a:rPr lang="en-US" dirty="0" smtClean="0"/>
            </a:br>
            <a:r>
              <a:rPr lang="en-US" dirty="0" smtClean="0"/>
              <a:t>Name the animal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12968" cy="4816477"/>
          </a:xfrm>
        </p:spPr>
      </p:pic>
    </p:spTree>
    <p:extLst>
      <p:ext uri="{BB962C8B-B14F-4D97-AF65-F5344CB8AC3E}">
        <p14:creationId xmlns:p14="http://schemas.microsoft.com/office/powerpoint/2010/main" val="8853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1418"/>
            <a:ext cx="8053001" cy="42559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42532" cy="51996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?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844824"/>
            <a:ext cx="8402927" cy="47519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444</Words>
  <Application>Microsoft Office PowerPoint</Application>
  <PresentationFormat>Экран (4:3)</PresentationFormat>
  <Paragraphs>104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Использование ИКТ для формирования универсальных учебных действий и развития учебных умений у у младших школьников в процессе обучения английскому языку</vt:lpstr>
      <vt:lpstr>УНИВЕРСАЛЬНЫЕ УЧЕБНЫЕ ДЕЙСТВИЯ   (УУД)</vt:lpstr>
      <vt:lpstr>Универсальные учебные действия (УУД)</vt:lpstr>
      <vt:lpstr>Универсальные учебные действия (УУД)</vt:lpstr>
      <vt:lpstr>I. FAST FLASH PICTURES Name the animals</vt:lpstr>
      <vt:lpstr>I.  FAST FLASH  PICTURES Name the animal </vt:lpstr>
      <vt:lpstr>Презентация PowerPoint</vt:lpstr>
      <vt:lpstr> ?  </vt:lpstr>
      <vt:lpstr>?</vt:lpstr>
      <vt:lpstr>?</vt:lpstr>
      <vt:lpstr>?</vt:lpstr>
      <vt:lpstr>?</vt:lpstr>
      <vt:lpstr>?</vt:lpstr>
      <vt:lpstr>II. FAST FLASH VOCABULARY</vt:lpstr>
      <vt:lpstr>A WOLF</vt:lpstr>
      <vt:lpstr>A CAT</vt:lpstr>
      <vt:lpstr>A DOG</vt:lpstr>
      <vt:lpstr>A HORSE</vt:lpstr>
      <vt:lpstr>III.   FAST FLASH STORIES</vt:lpstr>
      <vt:lpstr>IV.   FAST FLASH STORIES MAКE UP A STORY</vt:lpstr>
      <vt:lpstr>FAST FLASH STORIES MAKE UP A  STORY</vt:lpstr>
      <vt:lpstr>PRESENTATIONS OF PROJECTS</vt:lpstr>
      <vt:lpstr>PRESENTATIONS OF PROJECTS</vt:lpstr>
      <vt:lpstr>PRESENTATIONS OF PROJECTS</vt:lpstr>
      <vt:lpstr>Презентация PowerPoint</vt:lpstr>
      <vt:lpstr>TEST  1.Как сказать по-английски  «двадцать» </vt:lpstr>
      <vt:lpstr>2.КАК ПО –АНГЛИЙСКИ СКАЗАТЬ… «СЕГОДНЯ  СОЛНЕЧНО НА УЛИЦЕ»?</vt:lpstr>
      <vt:lpstr>3.КАК СКАЗАТЬ ПО-АНГЛИЙСКИ… «ШКОЛЬНАЯ ФОРМА»?</vt:lpstr>
      <vt:lpstr>Как сказать «Я и мой друг проводим много времени вместе»? </vt:lpstr>
      <vt:lpstr>KEYS  (ОТВЕТЫ)</vt:lpstr>
      <vt:lpstr>РЕЗУЛЬТАТЫ</vt:lpstr>
      <vt:lpstr>РЕЗУЛЬТАТЫ</vt:lpstr>
      <vt:lpstr>РЕЗУЛЬТАТЫ</vt:lpstr>
      <vt:lpstr>Анкетирование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(Power Point)  как средство формирования учебных действий и развития умений у школьников</dc:title>
  <dc:creator>Marina</dc:creator>
  <cp:lastModifiedBy>Marina</cp:lastModifiedBy>
  <cp:revision>38</cp:revision>
  <dcterms:created xsi:type="dcterms:W3CDTF">2015-05-10T18:07:39Z</dcterms:created>
  <dcterms:modified xsi:type="dcterms:W3CDTF">2016-03-04T19:21:48Z</dcterms:modified>
</cp:coreProperties>
</file>