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58" r:id="rId4"/>
    <p:sldId id="262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A8B25-4361-4341-B661-22AE77248F46}" type="datetimeFigureOut">
              <a:rPr lang="ru-RU" smtClean="0"/>
              <a:pPr/>
              <a:t>05.03.2016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236D-513C-4E62-AC7F-B7685C7BCB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ptforschool.ru/fony/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14625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Try to make your own congratulations!</a:t>
            </a:r>
            <a:endParaRPr lang="ru-RU" sz="5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www.happyholidays2014.com/wp-content/uploads/2014/03/Womens-Day-Greetings-Image-For-Social.-Of-Flowers-A-780x4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pptforschool.ru/fony/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US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mother is …</a:t>
            </a:r>
            <a:endParaRPr lang="ru-RU" sz="6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pngimg.com/upload/camomile_PNG67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1124743"/>
            <a:ext cx="5701577" cy="5687311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 rot="20396003">
            <a:off x="5989374" y="1234872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Loving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 rot="20912889">
            <a:off x="6646733" y="2311865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best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 rot="21003947">
            <a:off x="6651969" y="3490770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Pretty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 rot="718176">
            <a:off x="6647674" y="4683161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Merry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039426">
            <a:off x="663240" y="1184891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Clever</a:t>
            </a:r>
          </a:p>
        </p:txBody>
      </p:sp>
      <p:sp>
        <p:nvSpPr>
          <p:cNvPr id="9" name="Овал 8"/>
          <p:cNvSpPr/>
          <p:nvPr/>
        </p:nvSpPr>
        <p:spPr>
          <a:xfrm rot="483821">
            <a:off x="38402" y="2156994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Nice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0517140">
            <a:off x="48179" y="4530364"/>
            <a:ext cx="2575783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9967583">
            <a:off x="568726" y="5618072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21056492">
            <a:off x="51835" y="3188811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Friendly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873729">
            <a:off x="6135369" y="5841701"/>
            <a:ext cx="2448272" cy="7200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pptforschool.ru/fony/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6090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My dear  Mummy!</a:t>
            </a:r>
            <a:br>
              <a:rPr lang="en-US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2736304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836712"/>
            <a:ext cx="5400600" cy="5289451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 dear ,dear mummy!</a:t>
            </a:r>
            <a:b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love you very much.</a:t>
            </a:r>
            <a:b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want you to be happy</a:t>
            </a:r>
            <a:b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 the 8</a:t>
            </a:r>
            <a:r>
              <a:rPr lang="en-US" sz="3600" b="1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of March.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russianfoods.com/wp-content/uploads/2015/08/march8t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124744"/>
            <a:ext cx="4012138" cy="5176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2" name="Picture 2" descr="http://us.123rf.com/450wm/samiola/samiola1503/samiola150300003/38636964-vector-illustration-with-charming-woman-with-flowers-and-ribbon-can-be-used-as-a-greeting-card-placa.jpg?ver=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356992"/>
            <a:ext cx="3333750" cy="3333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 descr="http://pptforschool.ru/fony/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0" descr="http://allmum.ru/uploads/gallery/main/31/2630a02c758e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4880084"/>
            <a:ext cx="1512168" cy="1977916"/>
          </a:xfrm>
          <a:prstGeom prst="rect">
            <a:avLst/>
          </a:prstGeom>
          <a:noFill/>
        </p:spPr>
      </p:pic>
      <p:pic>
        <p:nvPicPr>
          <p:cNvPr id="15" name="Рисунок 14" descr="http://tvoiraskraski.ru/sites/default/files/raskraska_buket_cvetov_no_1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149080"/>
            <a:ext cx="241176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ja-rastu.ru/uploads/posts/2013-09/1379363624_flow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5976" y="3809274"/>
            <a:ext cx="2160240" cy="3048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059016" cy="8367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Let’s make a postcard!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179512" y="1844824"/>
            <a:ext cx="2232248" cy="22322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love you, Mum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ердце 12"/>
          <p:cNvSpPr/>
          <p:nvPr/>
        </p:nvSpPr>
        <p:spPr>
          <a:xfrm>
            <a:off x="1619672" y="764704"/>
            <a:ext cx="2232248" cy="22322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Happy Women’s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Day!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www.happyholidays2014.com/wp-content/uploads/2014/03/Womens-Day-Greetings-Image-For-Social.-Of-Flowers-E-719x78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7696" y="0"/>
            <a:ext cx="2736304" cy="2968452"/>
          </a:xfrm>
          <a:prstGeom prst="rect">
            <a:avLst/>
          </a:prstGeom>
          <a:noFill/>
        </p:spPr>
      </p:pic>
      <p:pic>
        <p:nvPicPr>
          <p:cNvPr id="3" name="Picture 4" descr="http://razukrashki.com/uploads/raskraski/2014/06/30/566/preview_bukiet-na-1-sientiabria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732240" y="3444432"/>
            <a:ext cx="2411760" cy="3413568"/>
          </a:xfrm>
          <a:prstGeom prst="rect">
            <a:avLst/>
          </a:prstGeom>
          <a:noFill/>
        </p:spPr>
      </p:pic>
      <p:sp>
        <p:nvSpPr>
          <p:cNvPr id="12" name="Сердце 11"/>
          <p:cNvSpPr/>
          <p:nvPr/>
        </p:nvSpPr>
        <p:spPr>
          <a:xfrm>
            <a:off x="5220072" y="2492896"/>
            <a:ext cx="2232248" cy="22322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Thank you Mum!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2411760" y="2420888"/>
            <a:ext cx="2232248" cy="22322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lots of love,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ердце 10"/>
          <p:cNvSpPr/>
          <p:nvPr/>
        </p:nvSpPr>
        <p:spPr>
          <a:xfrm>
            <a:off x="3923928" y="980728"/>
            <a:ext cx="2232248" cy="2232248"/>
          </a:xfrm>
          <a:prstGeom prst="hear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the Best Mum!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pptforschool.ru/fony/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US" sz="115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 Bye!</a:t>
            </a:r>
            <a:endParaRPr lang="ru-RU" sz="115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orig00.deviantart.net/05dc/f/2015/212/3/8/arbol_de_corazones_04_by_bbvzla-d93n48m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484784"/>
            <a:ext cx="5850082" cy="57506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65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Try to make your own congratulations!</vt:lpstr>
      <vt:lpstr>My mother is …</vt:lpstr>
      <vt:lpstr>My dear  Mummy! </vt:lpstr>
      <vt:lpstr>Let’s make a postcard!</vt:lpstr>
      <vt:lpstr>Good Bye!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2016-03-01T16:24:17Z</dcterms:created>
  <dcterms:modified xsi:type="dcterms:W3CDTF">2016-03-04T21:03:01Z</dcterms:modified>
</cp:coreProperties>
</file>