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pptforschool.ru/fony/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present would you like to give  your dear Mum?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4.bp.blogspot.com/-IeHbG6k4rVA/Uy03sKZO0yI/AAAAAAAAAf4/irwe5adQssc/s1600/wedding-flora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1628800"/>
            <a:ext cx="5229199" cy="5229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http://pptforschool.ru/fony/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flowers do you know?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AutoShape 4" descr="http://gallery.yopriceville.com/var/albums/Free-Clipart-Pictures/Spring-PNG/Spring_Yellow_Daffodil_PNG_Clipart.png?m=1399672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://gallery.yopriceville.com/var/albums/Free-Clipart-Pictures/Spring-PNG/Spring_Yellow_Daffodil_PNG_Clipart.png?m=1399672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47664" y="1412776"/>
            <a:ext cx="2304256" cy="79208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Rose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AutoShape 10" descr="http://gallery.yopriceville.com/var/albums/Free-Clipart-Pictures/Flowers-PNG/Large_PNG_Red_Tulip_Clipart.png?m=1379628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://www.traderjoes.com/images/fearless-flyer/uploads/article-1026/daffodils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69102">
            <a:off x="-281136" y="3489430"/>
            <a:ext cx="2867915" cy="3557127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6228184" y="5777880"/>
            <a:ext cx="2664296" cy="8194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Tulip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8" name="AutoShape 16" descr="http://gallery.yopriceville.com/var/albums/Free-Clipart-Pictures/Flowers-PNG/Large_PNG_Red_Tulip_Clipart.png?m=1379628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70" name="Picture 18" descr="http://worldartsme.com/images/tulip-bouquet-free-clipart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9863672">
            <a:off x="6767437" y="3116303"/>
            <a:ext cx="2667000" cy="3810000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4572000" y="2852936"/>
            <a:ext cx="2664296" cy="9361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Bluebell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427984" y="1412776"/>
            <a:ext cx="3168352" cy="86409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Camomile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40.media.tumblr.com/54ec98a41f71f8118d2a4c9e5e08afbb/tumblr_migdkzw9Fd1rm6jd7o1_r1_500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268760"/>
            <a:ext cx="2411760" cy="2339408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467544" y="5661248"/>
            <a:ext cx="3131840" cy="98072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Daffodil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72" name="Picture 20" descr="http://www.bluebell-blinds.co.uk/images/bluebells-edit2-u1649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11760" y="2132856"/>
            <a:ext cx="2886075" cy="2419351"/>
          </a:xfrm>
          <a:prstGeom prst="rect">
            <a:avLst/>
          </a:prstGeom>
          <a:noFill/>
        </p:spPr>
      </p:pic>
      <p:pic>
        <p:nvPicPr>
          <p:cNvPr id="23574" name="Picture 22" descr="http://pngimg.com/upload/camomile_PNG677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8484656">
            <a:off x="6882530" y="948042"/>
            <a:ext cx="2520280" cy="2340766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>
            <a:off x="2555776" y="4653136"/>
            <a:ext cx="2304256" cy="79208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Violet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s1.pic4you.ru/allimage/y2012/09-26/12216/2477397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11960" y="4149079"/>
            <a:ext cx="2304256" cy="241178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23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What present would you like to give  your dear Mum? </vt:lpstr>
      <vt:lpstr>What flowers do you know?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2016-03-01T16:24:17Z</dcterms:created>
  <dcterms:modified xsi:type="dcterms:W3CDTF">2016-03-04T21:03:11Z</dcterms:modified>
</cp:coreProperties>
</file>