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7" r:id="rId9"/>
    <p:sldId id="263" r:id="rId10"/>
    <p:sldId id="264" r:id="rId11"/>
    <p:sldId id="265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4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8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3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47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0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42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8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5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5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9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8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4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1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5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6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5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7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F1CBDE-60B3-43AC-A82D-C4A72A0E5939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EC16EB-996E-44DD-851C-26363DA37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66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27" y="-88218"/>
            <a:ext cx="5212514" cy="69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57" y="0"/>
            <a:ext cx="8907689" cy="6680767"/>
          </a:xfrm>
        </p:spPr>
      </p:pic>
    </p:spTree>
    <p:extLst>
      <p:ext uri="{BB962C8B-B14F-4D97-AF65-F5344CB8AC3E}">
        <p14:creationId xmlns:p14="http://schemas.microsoft.com/office/powerpoint/2010/main" val="21994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0" y="144624"/>
            <a:ext cx="11607281" cy="6508103"/>
          </a:xfrm>
        </p:spPr>
      </p:pic>
    </p:spTree>
    <p:extLst>
      <p:ext uri="{BB962C8B-B14F-4D97-AF65-F5344CB8AC3E}">
        <p14:creationId xmlns:p14="http://schemas.microsoft.com/office/powerpoint/2010/main" val="548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41" y="354563"/>
            <a:ext cx="9946431" cy="6027575"/>
          </a:xfrm>
        </p:spPr>
      </p:pic>
    </p:spTree>
    <p:extLst>
      <p:ext uri="{BB962C8B-B14F-4D97-AF65-F5344CB8AC3E}">
        <p14:creationId xmlns:p14="http://schemas.microsoft.com/office/powerpoint/2010/main" val="22009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06" y="0"/>
            <a:ext cx="6486343" cy="6858000"/>
          </a:xfrm>
        </p:spPr>
      </p:pic>
    </p:spTree>
    <p:extLst>
      <p:ext uri="{BB962C8B-B14F-4D97-AF65-F5344CB8AC3E}">
        <p14:creationId xmlns:p14="http://schemas.microsoft.com/office/powerpoint/2010/main" val="22858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95" y="522176"/>
            <a:ext cx="10565769" cy="5673350"/>
          </a:xfrm>
        </p:spPr>
      </p:pic>
    </p:spTree>
    <p:extLst>
      <p:ext uri="{BB962C8B-B14F-4D97-AF65-F5344CB8AC3E}">
        <p14:creationId xmlns:p14="http://schemas.microsoft.com/office/powerpoint/2010/main" val="16604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69" y="499187"/>
            <a:ext cx="9378990" cy="5979106"/>
          </a:xfrm>
        </p:spPr>
      </p:pic>
    </p:spTree>
    <p:extLst>
      <p:ext uri="{BB962C8B-B14F-4D97-AF65-F5344CB8AC3E}">
        <p14:creationId xmlns:p14="http://schemas.microsoft.com/office/powerpoint/2010/main" val="12839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57" y="368559"/>
            <a:ext cx="4106863" cy="6175736"/>
          </a:xfrm>
        </p:spPr>
      </p:pic>
    </p:spTree>
    <p:extLst>
      <p:ext uri="{BB962C8B-B14F-4D97-AF65-F5344CB8AC3E}">
        <p14:creationId xmlns:p14="http://schemas.microsoft.com/office/powerpoint/2010/main" val="11851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6" y="792230"/>
            <a:ext cx="5250057" cy="52021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6" y="792229"/>
            <a:ext cx="5066489" cy="52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2" y="149290"/>
            <a:ext cx="11495314" cy="6708710"/>
          </a:xfrm>
        </p:spPr>
      </p:pic>
    </p:spTree>
    <p:extLst>
      <p:ext uri="{BB962C8B-B14F-4D97-AF65-F5344CB8AC3E}">
        <p14:creationId xmlns:p14="http://schemas.microsoft.com/office/powerpoint/2010/main" val="18365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64" y="619966"/>
            <a:ext cx="9629191" cy="5374433"/>
          </a:xfrm>
        </p:spPr>
      </p:pic>
    </p:spTree>
    <p:extLst>
      <p:ext uri="{BB962C8B-B14F-4D97-AF65-F5344CB8AC3E}">
        <p14:creationId xmlns:p14="http://schemas.microsoft.com/office/powerpoint/2010/main" val="18909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530" y="4785911"/>
            <a:ext cx="8534400" cy="15070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01" y="142184"/>
            <a:ext cx="8777029" cy="6582772"/>
          </a:xfrm>
        </p:spPr>
      </p:pic>
    </p:spTree>
    <p:extLst>
      <p:ext uri="{BB962C8B-B14F-4D97-AF65-F5344CB8AC3E}">
        <p14:creationId xmlns:p14="http://schemas.microsoft.com/office/powerpoint/2010/main" val="2906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Эрнест</dc:creator>
  <cp:lastModifiedBy>User</cp:lastModifiedBy>
  <cp:revision>6</cp:revision>
  <dcterms:created xsi:type="dcterms:W3CDTF">2014-09-24T19:06:25Z</dcterms:created>
  <dcterms:modified xsi:type="dcterms:W3CDTF">2016-03-03T21:13:00Z</dcterms:modified>
</cp:coreProperties>
</file>