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10" autoAdjust="0"/>
  </p:normalViewPr>
  <p:slideViewPr>
    <p:cSldViewPr>
      <p:cViewPr varScale="1">
        <p:scale>
          <a:sx n="98" d="100"/>
          <a:sy n="98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BB233-5970-44E6-AD2D-463C0182BA63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E7DD-F300-4F02-9110-538FB85F41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00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66F2-0D42-4C5F-B575-CA6AF870765C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7028-6B08-440A-A602-D3F38FD5FC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19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092D-2019-4533-AF7F-C62925E4462F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D2C84-419E-40FA-991E-F52F1C302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17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668E-4BE2-48FB-932A-57F498E1C30C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34B9-0DCA-4A3E-9FD8-7D516BA90C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43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AE92-5565-46BA-BF5A-4C6033815C78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E0E4-D791-42FD-B4F9-431783C43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93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24CF9-6457-4029-A8B5-5B7788B0115A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61D3-C81A-4CA1-BD5E-D92A2C3223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4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B9909-689A-40E2-920B-A6F903F25B77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C7E7-E2E6-4258-88BE-672A723B4A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9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477D-1F8F-4764-8FF0-A866AF1848CD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6B5-4B57-4D11-B0EA-B95FDFE0A5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90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19B8-4677-4934-8E71-DFE8B7241DF8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0754-D526-4F78-B7C2-D9F23A9513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0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5EE-0AD9-4DEB-A592-109001C79FE1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5759E-6BDF-45E6-865A-BFEA5EFFD8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19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2035-FC39-4E1F-BF9E-3E3AF97832A9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F61C-9F78-402B-8B1D-377674625E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79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C4A59-A60E-4E12-BC84-FBEAB8AC3053}" type="datetimeFigureOut">
              <a:rPr lang="ru-RU"/>
              <a:pPr>
                <a:defRPr/>
              </a:pPr>
              <a:t>10.09.2012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BBE7D2-5F1D-4C14-84B5-03F371C66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WORK\&#1051;&#1080;&#1090;&#1077;&#1088;&#1072;&#1090;&#1091;&#1088;&#1085;&#1086;&#1077;%20&#1095;&#1090;&#1077;&#1085;&#1080;&#1077;.%204%20&#1082;&#1083;&#1072;&#1089;&#1089;.%20&#1042;.%20&#1044;&#1088;&#1072;&#1075;&#1091;&#1085;&#1089;&#1082;&#1080;&#1081;%20&#171;&#1063;&#1090;&#1086;%20&#1083;&#1102;&#1073;&#1080;&#1090;%20&#1052;&#1080;&#1096;&#1082;&#1072;&#187;\&#1064;&#1086;&#1087;&#1077;&#1085;%20&#1060;&#1088;&#1080;&#1076;&#1077;&#1088;&#1080;&#1082;%20&#1042;&#1072;&#1083;&#1100;&#1089;-&#1052;&#1080;&#1085;&#1091;&#1090;&#1082;&#1072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z.wikipedia.org/wiki/%C5%9E%C9%99kil:White-tailed_deer.jpg" TargetMode="External"/><Relationship Id="rId3" Type="http://schemas.openxmlformats.org/officeDocument/2006/relationships/hyperlink" Target="http://ru.wikipedia.org/wiki/&#1044;&#1088;&#1072;&#1075;&#1091;&#1085;&#1089;&#1082;&#1080;&#1081;,_&#1042;&#1080;&#1082;&#1090;&#1086;&#1088;_&#1070;&#1079;&#1077;&#1092;&#1086;&#1074;&#1080;&#1095;" TargetMode="External"/><Relationship Id="rId7" Type="http://schemas.openxmlformats.org/officeDocument/2006/relationships/hyperlink" Target="http://fr.wikipedia.org/wiki/Fichier:Dama_dama5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se.sci-lib.com/particle015161.html" TargetMode="External"/><Relationship Id="rId11" Type="http://schemas.openxmlformats.org/officeDocument/2006/relationships/hyperlink" Target="http://poiskm.ru/song/2816705-Friderik-SHopen-Vals-minutka" TargetMode="External"/><Relationship Id="rId5" Type="http://schemas.openxmlformats.org/officeDocument/2006/relationships/hyperlink" Target="http://allrecipe.ru/zakyski_view-6_9.htm" TargetMode="External"/><Relationship Id="rId10" Type="http://schemas.openxmlformats.org/officeDocument/2006/relationships/hyperlink" Target="http://www.obiectivbr.ro/imagini/0img_articole/20110126/26chop.jpg" TargetMode="External"/><Relationship Id="rId4" Type="http://schemas.openxmlformats.org/officeDocument/2006/relationships/hyperlink" Target="http://www.coloribus.com/files/adsarchive/part_886/8862805/file/borzhomi-borzhomi-anagrammy-small-73441.jpg" TargetMode="External"/><Relationship Id="rId9" Type="http://schemas.openxmlformats.org/officeDocument/2006/relationships/hyperlink" Target="http://fotki.yandex.ru/users/voroniandre/view/385916/?page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1628775"/>
            <a:ext cx="7772400" cy="650875"/>
          </a:xfrm>
        </p:spPr>
        <p:txBody>
          <a:bodyPr/>
          <a:lstStyle/>
          <a:p>
            <a:pPr eaLnBrk="1" hangingPunct="1"/>
            <a:r>
              <a:rPr lang="ru-RU" sz="2800" i="1" smtClean="0">
                <a:cs typeface="Arial" charset="0"/>
              </a:rPr>
              <a:t>Литературное чтение 4 класс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4213" y="2755900"/>
            <a:ext cx="7772400" cy="6492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В. Ю. Драгунский</a:t>
            </a: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684213" y="4724400"/>
            <a:ext cx="77724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i="1"/>
              <a:t>Федорова Ирина Аркадьевна</a:t>
            </a:r>
          </a:p>
          <a:p>
            <a:pPr algn="ctr" eaLnBrk="1" hangingPunct="1"/>
            <a:r>
              <a:rPr lang="ru-RU" sz="2400" i="1"/>
              <a:t>Учитель начальных классов</a:t>
            </a:r>
          </a:p>
          <a:p>
            <a:pPr algn="ctr" eaLnBrk="1" hangingPunct="1"/>
            <a:r>
              <a:rPr lang="ru-RU" sz="2400" i="1"/>
              <a:t>ГБОУ Гимназии №205</a:t>
            </a:r>
          </a:p>
          <a:p>
            <a:pPr algn="ctr" eaLnBrk="1" hangingPunct="1"/>
            <a:r>
              <a:rPr lang="ru-RU" sz="2400" i="1"/>
              <a:t>Санкт - Петербург</a:t>
            </a:r>
            <a:endParaRPr lang="ru-RU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6227763" y="3379788"/>
            <a:ext cx="1905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/>
              <a:t>Зельц</a:t>
            </a:r>
          </a:p>
        </p:txBody>
      </p:sp>
      <p:pic>
        <p:nvPicPr>
          <p:cNvPr id="11267" name="Picture 2" descr="Зель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9"/>
          <a:stretch>
            <a:fillRect/>
          </a:stretch>
        </p:blipFill>
        <p:spPr bwMode="auto">
          <a:xfrm>
            <a:off x="333375" y="1916113"/>
            <a:ext cx="510381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6084888" y="3205163"/>
            <a:ext cx="1577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/>
              <a:t>Лось</a:t>
            </a:r>
          </a:p>
        </p:txBody>
      </p:sp>
      <p:pic>
        <p:nvPicPr>
          <p:cNvPr id="12291" name="Picture 4" descr="http://vedlozero.ru/images/fotos/oxota/lo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3889375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6075363" y="3205163"/>
            <a:ext cx="1595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/>
              <a:t>Лань</a:t>
            </a:r>
          </a:p>
        </p:txBody>
      </p:sp>
      <p:pic>
        <p:nvPicPr>
          <p:cNvPr id="13315" name="Picture 2" descr="Файл:Dama dam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51022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айл:White-tailed d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r="17949"/>
          <a:stretch>
            <a:fillRect/>
          </a:stretch>
        </p:blipFill>
        <p:spPr bwMode="auto">
          <a:xfrm>
            <a:off x="4211638" y="1700213"/>
            <a:ext cx="468153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900113" y="3406775"/>
            <a:ext cx="1970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/>
              <a:t>Олень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5076825" y="3573463"/>
            <a:ext cx="34496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/>
              <a:t>Кавалерист</a:t>
            </a:r>
          </a:p>
        </p:txBody>
      </p:sp>
      <p:pic>
        <p:nvPicPr>
          <p:cNvPr id="15363" name="Picture 2" descr="http://www.yaplakal.com/uploads/post-3-131650414747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887787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59338" y="363538"/>
            <a:ext cx="4176712" cy="2879725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chemeClr val="tx1"/>
                </a:solidFill>
              </a:rPr>
              <a:t>Фридерик Шопен</a:t>
            </a:r>
          </a:p>
          <a:p>
            <a:pPr eaLnBrk="1" hangingPunct="1"/>
            <a:r>
              <a:rPr lang="ru-RU" sz="4400" b="1" i="1" smtClean="0">
                <a:solidFill>
                  <a:schemeClr val="tx1"/>
                </a:solidFill>
              </a:rPr>
              <a:t>(1810-1849)</a:t>
            </a:r>
          </a:p>
        </p:txBody>
      </p:sp>
      <p:pic>
        <p:nvPicPr>
          <p:cNvPr id="16387" name="Рисунок 0" descr="Шопе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04813"/>
            <a:ext cx="49164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Шопен Фридерик Вальс-Мину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38" y="1557338"/>
            <a:ext cx="375443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875" y="3987800"/>
            <a:ext cx="3995738" cy="15176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4400" b="1" smtClean="0"/>
              <a:t>Высмеивает недостатки</a:t>
            </a:r>
          </a:p>
        </p:txBody>
      </p:sp>
      <p:sp>
        <p:nvSpPr>
          <p:cNvPr id="6" name="Стрелка влево 5"/>
          <p:cNvSpPr/>
          <p:nvPr/>
        </p:nvSpPr>
        <p:spPr>
          <a:xfrm rot="18901865">
            <a:off x="2081213" y="3032125"/>
            <a:ext cx="1582737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4932363" y="4005263"/>
            <a:ext cx="3811587" cy="15208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4400" b="1" smtClean="0"/>
              <a:t>Помогает исправиться</a:t>
            </a:r>
          </a:p>
        </p:txBody>
      </p:sp>
      <p:sp>
        <p:nvSpPr>
          <p:cNvPr id="12" name="Стрелка влево 11"/>
          <p:cNvSpPr/>
          <p:nvPr/>
        </p:nvSpPr>
        <p:spPr>
          <a:xfrm rot="13243350">
            <a:off x="5392738" y="3027363"/>
            <a:ext cx="16637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3250" y="1916113"/>
            <a:ext cx="7772400" cy="6508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603250" y="333375"/>
            <a:ext cx="77724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Используемая литература и интернет источники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23850" y="1101725"/>
            <a:ext cx="84963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ru-RU" sz="1400" dirty="0" smtClean="0"/>
              <a:t>Бунеев Р.Н., Бунеева Е.В. Литературное чтение. Учебник, 4-й класс. («В океане света»). 2 ч.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400" dirty="0" smtClean="0"/>
              <a:t>Бунеева Е.В., Чиндилова О.В.</a:t>
            </a:r>
            <a:br>
              <a:rPr lang="ru-RU" sz="1400" dirty="0" smtClean="0"/>
            </a:br>
            <a:r>
              <a:rPr lang="ru-RU" sz="1400" dirty="0" smtClean="0"/>
              <a:t>Методические рекомендации для учителя. Уроки литературного чтения в 4-м классе.(Образовательная система «Школа 2100. Серия «Свободный ум»).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 smtClean="0">
                <a:hlinkClick r:id="rId3"/>
              </a:rPr>
              <a:t>http://ru.wikipedia.org</a:t>
            </a:r>
            <a:r>
              <a:rPr lang="en-US" sz="1400" dirty="0" smtClean="0">
                <a:hlinkClick r:id="rId3"/>
              </a:rPr>
              <a:t>/</a:t>
            </a:r>
            <a:r>
              <a:rPr lang="ru-RU" sz="1400" dirty="0" smtClean="0">
                <a:hlinkClick r:id="rId3"/>
              </a:rPr>
              <a:t>wiki/Драгунский,_Виктор_Юзефович</a:t>
            </a:r>
            <a:endParaRPr lang="ru-RU" sz="1400" dirty="0" smtClean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 smtClean="0">
                <a:hlinkClick r:id="rId4"/>
              </a:rPr>
              <a:t>http://www.coloribus.com/files/adsarchive/part_886/8862805/file/borzhomi-borzhomi-anagrammy-small-73441.jpg</a:t>
            </a:r>
            <a:endParaRPr lang="ru-RU" sz="1400" dirty="0" smtClean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 smtClean="0">
                <a:hlinkClick r:id="rId5"/>
              </a:rPr>
              <a:t>http://allrecipe.ru/zakyski_view-6_9.htm</a:t>
            </a:r>
            <a:endParaRPr lang="ru-RU" sz="1400" dirty="0" smtClean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 smtClean="0">
                <a:hlinkClick r:id="rId6"/>
              </a:rPr>
              <a:t>http://bse.sci-lib.com/particle015161.html</a:t>
            </a:r>
            <a:endParaRPr lang="ru-RU" sz="1400" dirty="0" smtClean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 smtClean="0">
                <a:hlinkClick r:id="rId7"/>
              </a:rPr>
              <a:t>http://fr.wikipedia.org/wiki/Fichier:Dama_dama5.JPG</a:t>
            </a:r>
            <a:endParaRPr lang="ru-RU" sz="1400" dirty="0" smtClean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 smtClean="0">
                <a:hlinkClick r:id="rId8"/>
              </a:rPr>
              <a:t>http://az.wikipedia.org/wiki/%C5%9E%C9%99kil:White-tailed_deer.jpg</a:t>
            </a:r>
            <a:endParaRPr lang="ru-RU" sz="1400" dirty="0" smtClean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 smtClean="0">
                <a:hlinkClick r:id="rId9"/>
              </a:rPr>
              <a:t>http://fotki.yandex.ru/users/voroniandre/view/385916/?page=2</a:t>
            </a:r>
            <a:endParaRPr lang="ru-RU" sz="1400" dirty="0" smtClean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 smtClean="0">
                <a:hlinkClick r:id="rId10"/>
              </a:rPr>
              <a:t>http://www.obiectivbr.ro/imagini/0img_articole/20110126/26chop.jpg</a:t>
            </a:r>
            <a:endParaRPr lang="ru-RU" sz="1400" dirty="0" smtClean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 smtClean="0">
                <a:hlinkClick r:id="rId11"/>
              </a:rPr>
              <a:t>http://poiskm.ru/song/2816705-Friderik-SHopen-Vals-minutka</a:t>
            </a:r>
            <a:endParaRPr lang="ru-RU" sz="1400" dirty="0" smtClean="0"/>
          </a:p>
          <a:p>
            <a:pPr eaLnBrk="1" hangingPunct="1">
              <a:lnSpc>
                <a:spcPct val="150000"/>
              </a:lnSpc>
              <a:defRPr/>
            </a:pPr>
            <a:endParaRPr lang="ru-RU" sz="2000" u="sng" dirty="0" smtClean="0"/>
          </a:p>
          <a:p>
            <a:pPr algn="ctr" eaLnBrk="1" hangingPunct="1">
              <a:lnSpc>
                <a:spcPct val="150000"/>
              </a:lnSpc>
              <a:defRPr/>
            </a:pPr>
            <a:endParaRPr lang="en-US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419725"/>
            <a:ext cx="91360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4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z="6600" i="1" smtClean="0">
                <a:solidFill>
                  <a:srgbClr val="00B050"/>
                </a:solidFill>
                <a:cs typeface="Arial" charset="0"/>
              </a:rPr>
              <a:t>Путешествие </a:t>
            </a:r>
            <a:r>
              <a:rPr lang="en-US" sz="6600" i="1" smtClean="0">
                <a:solidFill>
                  <a:srgbClr val="00B050"/>
                </a:solidFill>
                <a:cs typeface="Arial" charset="0"/>
              </a:rPr>
              <a:t>XIII</a:t>
            </a:r>
            <a:endParaRPr lang="ru-RU" sz="6600" i="1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6375" y="1989138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Смешные книжки.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Тайна юмора и сатиры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59338" y="363538"/>
            <a:ext cx="4176712" cy="287972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tx1"/>
                </a:solidFill>
              </a:rPr>
              <a:t>ДРАГУНСКИЙ</a:t>
            </a:r>
          </a:p>
          <a:p>
            <a:pPr eaLnBrk="1" hangingPunct="1"/>
            <a:r>
              <a:rPr lang="ru-RU" sz="4000" b="1" i="1" smtClean="0">
                <a:solidFill>
                  <a:schemeClr val="tx1"/>
                </a:solidFill>
              </a:rPr>
              <a:t>ВИКТОР ЮЗЕФОВИЧ</a:t>
            </a:r>
          </a:p>
          <a:p>
            <a:pPr eaLnBrk="1" hangingPunct="1"/>
            <a:r>
              <a:rPr lang="ru-RU" sz="4000" b="1" i="1" smtClean="0">
                <a:solidFill>
                  <a:schemeClr val="tx1"/>
                </a:solidFill>
              </a:rPr>
              <a:t>(1913-1972)</a:t>
            </a:r>
          </a:p>
        </p:txBody>
      </p:sp>
      <p:pic>
        <p:nvPicPr>
          <p:cNvPr id="4099" name="Picture 2" descr="Драгунс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497388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38" y="1557338"/>
            <a:ext cx="375443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ЮМОР</a:t>
            </a:r>
          </a:p>
        </p:txBody>
      </p:sp>
      <p:sp>
        <p:nvSpPr>
          <p:cNvPr id="5123" name="Объект 2"/>
          <p:cNvSpPr>
            <a:spLocks noGrp="1"/>
          </p:cNvSpPr>
          <p:nvPr>
            <p:ph sz="half" idx="1"/>
          </p:nvPr>
        </p:nvSpPr>
        <p:spPr>
          <a:xfrm>
            <a:off x="504825" y="3929063"/>
            <a:ext cx="2251075" cy="747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400" b="1" smtClean="0"/>
              <a:t>Весело</a:t>
            </a:r>
          </a:p>
        </p:txBody>
      </p:sp>
      <p:sp>
        <p:nvSpPr>
          <p:cNvPr id="6" name="Стрелка влево 5"/>
          <p:cNvSpPr/>
          <p:nvPr/>
        </p:nvSpPr>
        <p:spPr>
          <a:xfrm rot="18901865">
            <a:off x="2081213" y="3032125"/>
            <a:ext cx="1582737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5" name="Объект 2"/>
          <p:cNvSpPr>
            <a:spLocks noGrp="1"/>
          </p:cNvSpPr>
          <p:nvPr>
            <p:ph sz="half" idx="1"/>
          </p:nvPr>
        </p:nvSpPr>
        <p:spPr>
          <a:xfrm>
            <a:off x="3348038" y="5013325"/>
            <a:ext cx="2898775" cy="749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400" b="1" smtClean="0"/>
              <a:t>Радостно</a:t>
            </a:r>
          </a:p>
        </p:txBody>
      </p:sp>
      <p:sp>
        <p:nvSpPr>
          <p:cNvPr id="5126" name="Объект 2"/>
          <p:cNvSpPr>
            <a:spLocks noGrp="1"/>
          </p:cNvSpPr>
          <p:nvPr>
            <p:ph sz="half" idx="1"/>
          </p:nvPr>
        </p:nvSpPr>
        <p:spPr>
          <a:xfrm>
            <a:off x="6132513" y="4067175"/>
            <a:ext cx="2538412" cy="749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400" b="1" smtClean="0"/>
              <a:t>Смешно</a:t>
            </a:r>
          </a:p>
        </p:txBody>
      </p:sp>
      <p:sp>
        <p:nvSpPr>
          <p:cNvPr id="11" name="Стрелка влево 10"/>
          <p:cNvSpPr/>
          <p:nvPr/>
        </p:nvSpPr>
        <p:spPr>
          <a:xfrm rot="16200000">
            <a:off x="3348038" y="3698875"/>
            <a:ext cx="2287588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 rot="13243350">
            <a:off x="5351463" y="3138488"/>
            <a:ext cx="2003425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419725"/>
            <a:ext cx="91360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950" y="1844675"/>
            <a:ext cx="8928100" cy="17526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1"/>
                </a:solidFill>
              </a:rPr>
              <a:t>Чт 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  <a:r>
              <a:rPr lang="ru-RU" sz="6000" b="1" smtClean="0">
                <a:solidFill>
                  <a:schemeClr val="tx1"/>
                </a:solidFill>
              </a:rPr>
              <a:t>  л  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  <a:r>
              <a:rPr lang="ru-RU" sz="6000" b="1" smtClean="0">
                <a:solidFill>
                  <a:schemeClr val="tx1"/>
                </a:solidFill>
              </a:rPr>
              <a:t> б 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  <a:r>
              <a:rPr lang="ru-RU" sz="6000" b="1" smtClean="0">
                <a:solidFill>
                  <a:schemeClr val="tx1"/>
                </a:solidFill>
              </a:rPr>
              <a:t> т  М 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  <a:r>
              <a:rPr lang="ru-RU" sz="6000" b="1" smtClean="0">
                <a:solidFill>
                  <a:schemeClr val="tx1"/>
                </a:solidFill>
              </a:rPr>
              <a:t> шк 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1844675"/>
            <a:ext cx="655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b="1"/>
              <a:t>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40650" y="1844675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b="1"/>
              <a:t>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9750" y="1844675"/>
            <a:ext cx="841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b="1"/>
              <a:t>ю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46563" y="1844675"/>
            <a:ext cx="658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b="1"/>
              <a:t>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27763" y="1844675"/>
            <a:ext cx="657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b="1"/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" grpId="0"/>
      <p:bldP spid="9" grpId="0" build="allAtOnce"/>
      <p:bldP spid="10" grpId="0" build="allAtOnce"/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0500"/>
            <a:ext cx="6537325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sz="half" idx="1"/>
          </p:nvPr>
        </p:nvSpPr>
        <p:spPr>
          <a:xfrm>
            <a:off x="20638" y="1773238"/>
            <a:ext cx="4497387" cy="7477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200" b="1" smtClean="0"/>
              <a:t>учитель пения</a:t>
            </a:r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>
          <a:xfrm>
            <a:off x="4556125" y="1700213"/>
            <a:ext cx="4248150" cy="14414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200" b="1" smtClean="0"/>
              <a:t>люблю булки, пирожки, сыр…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3200" b="1" smtClean="0"/>
          </a:p>
        </p:txBody>
      </p:sp>
      <p:sp>
        <p:nvSpPr>
          <p:cNvPr id="8196" name="Объект 2"/>
          <p:cNvSpPr>
            <a:spLocks noGrp="1"/>
          </p:cNvSpPr>
          <p:nvPr>
            <p:ph sz="half" idx="1"/>
          </p:nvPr>
        </p:nvSpPr>
        <p:spPr>
          <a:xfrm>
            <a:off x="596900" y="2924175"/>
            <a:ext cx="4497388" cy="7493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200" b="1" smtClean="0"/>
              <a:t>древних воинов</a:t>
            </a:r>
          </a:p>
        </p:txBody>
      </p:sp>
      <p:sp>
        <p:nvSpPr>
          <p:cNvPr id="8197" name="Объект 2"/>
          <p:cNvSpPr>
            <a:spLocks noGrp="1"/>
          </p:cNvSpPr>
          <p:nvPr>
            <p:ph sz="half" idx="1"/>
          </p:nvPr>
        </p:nvSpPr>
        <p:spPr>
          <a:xfrm>
            <a:off x="5276850" y="3500438"/>
            <a:ext cx="3240088" cy="7493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200" b="1" smtClean="0"/>
              <a:t>всей душой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3200" b="1" smtClean="0"/>
          </a:p>
        </p:txBody>
      </p:sp>
      <p:sp>
        <p:nvSpPr>
          <p:cNvPr id="8198" name="Объект 2"/>
          <p:cNvSpPr>
            <a:spLocks noGrp="1"/>
          </p:cNvSpPr>
          <p:nvPr>
            <p:ph sz="half" idx="1"/>
          </p:nvPr>
        </p:nvSpPr>
        <p:spPr>
          <a:xfrm>
            <a:off x="92075" y="5516563"/>
            <a:ext cx="6048375" cy="7493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200" b="1" smtClean="0"/>
              <a:t>смущенно покраснел</a:t>
            </a:r>
          </a:p>
        </p:txBody>
      </p:sp>
      <p:sp>
        <p:nvSpPr>
          <p:cNvPr id="8199" name="Объект 2"/>
          <p:cNvSpPr>
            <a:spLocks noGrp="1"/>
          </p:cNvSpPr>
          <p:nvPr>
            <p:ph sz="half" idx="1"/>
          </p:nvPr>
        </p:nvSpPr>
        <p:spPr>
          <a:xfrm>
            <a:off x="1892300" y="4292600"/>
            <a:ext cx="4824413" cy="7493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200" b="1" smtClean="0"/>
              <a:t>разные разности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8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4" t="12411" r="25349" b="13734"/>
          <a:stretch>
            <a:fillRect/>
          </a:stretch>
        </p:blipFill>
        <p:spPr bwMode="auto">
          <a:xfrm>
            <a:off x="1381125" y="1819275"/>
            <a:ext cx="19970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5148263" y="3500438"/>
            <a:ext cx="241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/>
              <a:t>Боржом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323850" y="1949450"/>
            <a:ext cx="45513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/>
              <a:t>Глаз</a:t>
            </a:r>
            <a:r>
              <a:rPr lang="ru-RU" sz="4400" b="1" u="sng"/>
              <a:t>у</a:t>
            </a:r>
            <a:r>
              <a:rPr lang="ru-RU" sz="4400" b="1"/>
              <a:t>рова</a:t>
            </a:r>
            <a:r>
              <a:rPr lang="ru-RU" sz="4400" b="1" u="sng"/>
              <a:t>нн</a:t>
            </a:r>
            <a:r>
              <a:rPr lang="ru-RU" sz="4400" b="1"/>
              <a:t>ые</a:t>
            </a:r>
          </a:p>
          <a:p>
            <a:pPr algn="ctr" eaLnBrk="1" hangingPunct="1"/>
            <a:r>
              <a:rPr lang="ru-RU" sz="4400" b="1"/>
              <a:t>прян</a:t>
            </a:r>
            <a:r>
              <a:rPr lang="ru-RU" sz="4400" b="1" u="sng"/>
              <a:t>и</a:t>
            </a:r>
            <a:r>
              <a:rPr lang="ru-RU" sz="4400" b="1"/>
              <a:t>ки</a:t>
            </a:r>
          </a:p>
        </p:txBody>
      </p:sp>
      <p:pic>
        <p:nvPicPr>
          <p:cNvPr id="10243" name="Picture 2" descr="Пряники &quot;Пчёлка&quot; сырцовые глазирован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09750"/>
            <a:ext cx="40322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101</Words>
  <Application>Microsoft Office PowerPoint</Application>
  <PresentationFormat>Экран (4:3)</PresentationFormat>
  <Paragraphs>54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Литературное чтение 4 класс</vt:lpstr>
      <vt:lpstr>Путешествие XIII</vt:lpstr>
      <vt:lpstr>Презентация PowerPoint</vt:lpstr>
      <vt:lpstr>ЮМОР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САТИРА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45</cp:revision>
  <dcterms:created xsi:type="dcterms:W3CDTF">2012-07-16T16:57:14Z</dcterms:created>
  <dcterms:modified xsi:type="dcterms:W3CDTF">2012-09-10T18:36:36Z</dcterms:modified>
</cp:coreProperties>
</file>