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92" r:id="rId3"/>
    <p:sldId id="285" r:id="rId4"/>
    <p:sldId id="289" r:id="rId5"/>
    <p:sldId id="290" r:id="rId6"/>
    <p:sldId id="293" r:id="rId7"/>
    <p:sldId id="295" r:id="rId8"/>
    <p:sldId id="29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5124-82A3-46CD-A2E4-28C6E3624509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8F5C-2C5E-43A3-94A1-49FBA4C3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2959-3C63-4E2F-9350-117B3A7563B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161D-6B9C-413E-946C-F86470E57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A47F-FD0A-4786-BFB5-B8FC39D79CD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CD82-AA31-4F22-889F-20634470B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752E-27C4-4408-8A5E-9B92E56E81D4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8044-01CB-4B21-9B7A-ADD9F3A5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5AE9-9DA4-4905-8D7E-EA076F52A521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BC93-07EE-4B67-A5E8-45CD4241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CCC3-AC3C-493E-A44E-C67C2949B97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C3B1-88B2-4978-98AD-DA00307C3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5B8E-69EE-4731-92CD-A19E3896C3F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46F1-AABB-40F2-B1B7-103E26D2F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3C31-7128-4F8E-98A2-2B89BC37436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23FB-876F-4D18-8B35-BF0055F57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3DC8-6E18-454A-9C0D-40313D0F866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AAAC-CA8D-4BB9-B1CC-44F043B9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679A-CD26-42A0-932A-6CA3E10B957F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2ED1-0DC0-4127-94C4-ABFE1F064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2D74-94F4-436E-A4AD-85339C8735B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4E5E-60DB-4E05-9DE0-B327867AB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C2909-CEA4-498A-B7DF-26E8B28DAA4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BE1BE-DDD4-4ECE-8CA7-BD89BF73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 advClick="0" advTm="6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611560" y="1196752"/>
            <a:ext cx="3528392" cy="3960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АКТИВНАЯ ДЕЯТЕЛЬНОСТЬ НА ПРОГУЛКЕ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357166"/>
            <a:ext cx="4552964" cy="607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429000"/>
            <a:ext cx="407101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DCIM\100KM883\дети\100_00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1"/>
            <a:ext cx="4464496" cy="302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DCIM\100KM883\дети\100_00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861048"/>
            <a:ext cx="3709469" cy="278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188640"/>
            <a:ext cx="2987824" cy="398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DCIM\100KM883\дети\100_0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88640"/>
            <a:ext cx="4576202" cy="343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00372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789040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88640"/>
            <a:ext cx="3496753" cy="2622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CIM\100KM883\дети\Фото-01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3925670" cy="294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077072"/>
            <a:ext cx="3495300" cy="262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76749" y="404664"/>
            <a:ext cx="46672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356992"/>
            <a:ext cx="4668010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18396"/>
            <a:ext cx="4213701" cy="316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4171303" cy="312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076944" y="1187752"/>
            <a:ext cx="5688633" cy="426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40177" y="214290"/>
            <a:ext cx="4094258" cy="3070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429000"/>
            <a:ext cx="4188881" cy="314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32656"/>
            <a:ext cx="3742706" cy="280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573016"/>
            <a:ext cx="3806225" cy="285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021" y="1484784"/>
            <a:ext cx="4382290" cy="328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32656"/>
            <a:ext cx="415846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2857496"/>
            <a:ext cx="5048254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933056"/>
            <a:ext cx="3448290" cy="258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188640"/>
            <a:ext cx="3358853" cy="2519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92D050"/>
      </a:dk1>
      <a:lt1>
        <a:sysClr val="window" lastClr="FFFFFF"/>
      </a:lt1>
      <a:dk2>
        <a:srgbClr val="FFFF00"/>
      </a:dk2>
      <a:lt2>
        <a:srgbClr val="C00000"/>
      </a:lt2>
      <a:accent1>
        <a:srgbClr val="F0A22E"/>
      </a:accent1>
      <a:accent2>
        <a:srgbClr val="811717"/>
      </a:accent2>
      <a:accent3>
        <a:srgbClr val="7030A0"/>
      </a:accent3>
      <a:accent4>
        <a:srgbClr val="00B0F0"/>
      </a:accent4>
      <a:accent5>
        <a:srgbClr val="00B050"/>
      </a:accent5>
      <a:accent6>
        <a:srgbClr val="002060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modified xsi:type="dcterms:W3CDTF">2016-02-29T01:45:06Z</dcterms:modified>
</cp:coreProperties>
</file>