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21046-91C1-49B0-AE7F-CDCBF246EE17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7046-8822-44A9-A8E6-0C293C5DA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8FC4-9A8D-4938-A8DC-8DDEADD79BE8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FC2C-A377-40FC-A210-991BBA7EC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7678-0667-4E24-8F4B-9AA659538823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DEDD-01CE-4AB8-809B-DA085A12B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C523F-BDB5-4F7D-92C4-E1937A1B6986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99F4-C46C-4D7F-B0B0-F3A35EB45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BAEC-CEE3-4BC0-8644-ACB88AF7C44E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B34F8-4677-462B-9CC4-E3C407235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B660-7237-4ADC-8A9A-7E5769CD09B8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27BBB-B735-40A5-B1A5-4E48B06A3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6B8F-2C5F-4AF4-9E4C-91F41D9D9B25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A101-6A6B-41FF-B10C-AD9A70E0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F8792-6E90-4CCD-B0DD-70761E0E6AAC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7C5D-4EC3-4F06-B41A-00684CC7A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82EC-79ED-49AD-93B8-5FB8D5ECADBD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906C-6DA3-44F7-B423-5051644B1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DD44-A331-4506-84F0-2C6788DECCB6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D94B-DC1C-44AC-A4D7-16FDD7A43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CEE7-56C7-477A-A0ED-BC06DE109D1A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0AB7-2194-4078-A527-EB14A6F9C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FD229A-7019-435C-AF32-9E3E686EC5E1}" type="datetimeFigureOut">
              <a:rPr lang="ru-RU"/>
              <a:pPr>
                <a:defRPr/>
              </a:pPr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87D81A-A9DA-4369-BD59-5A0BDAC2C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9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med" advClick="0" advTm="6000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376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2357438" y="1143000"/>
            <a:ext cx="4500562" cy="33575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Monotype Corsiva" pitchFamily="66" charset="0"/>
              </a:rPr>
              <a:t>А ВЫ ТАК УМЕЕТЕ?</a:t>
            </a:r>
          </a:p>
        </p:txBody>
      </p:sp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DCIM\100KM883\дети\100_01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57166"/>
            <a:ext cx="8501122" cy="6162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E:\DCIM\100KM883\дети\100_01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68195"/>
            <a:ext cx="7323167" cy="5492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1" y="4606416"/>
            <a:ext cx="3337928" cy="2037294"/>
          </a:xfrm>
          <a:prstGeom prst="cloud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DCIM\100KM883\дети\Изображение 0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57166"/>
            <a:ext cx="5851525" cy="329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3" name="Picture 3" descr="E:\DCIM\100KM883\дети\Изображение 0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3286124"/>
            <a:ext cx="5851525" cy="329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7950" y="357166"/>
            <a:ext cx="2357454" cy="2946818"/>
          </a:xfrm>
          <a:prstGeom prst="cloud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DCIM\100KM883\дети\P1030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5" y="285727"/>
            <a:ext cx="8501123" cy="6394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785794"/>
            <a:ext cx="4095779" cy="2286016"/>
          </a:xfrm>
          <a:prstGeom prst="cloud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410" name="Picture 2" descr="E:\DCIM\100KM883\дети\Фото-01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622344"/>
            <a:ext cx="5143536" cy="3663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 descr="E:\DCIM\100KM883\дети\Фото-01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3143248"/>
            <a:ext cx="457199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E:\DCIM\100KM883\дети\Фото-01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496"/>
            <a:ext cx="542925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4" name="Picture 2" descr="E:\DCIM\100KM883\дети\Фото-01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6" y="285728"/>
            <a:ext cx="5238744" cy="3929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3691917"/>
            <a:ext cx="2286016" cy="3016737"/>
          </a:xfrm>
          <a:prstGeom prst="cloud">
            <a:avLst/>
          </a:prstGeom>
          <a:noFill/>
          <a:ln w="571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E:\DCIM\100KM883\дети\Фото-01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02" y="285728"/>
            <a:ext cx="5810248" cy="4357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E:\DCIM\100KM883\дети\Фото-01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286124"/>
            <a:ext cx="4286237" cy="321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3714752"/>
            <a:ext cx="3500462" cy="3071834"/>
          </a:xfrm>
          <a:prstGeom prst="cloud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DCIM\100KM883\дети\Фото-01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3306" y="285728"/>
            <a:ext cx="514353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E:\DCIM\100KM883\дети\Фото-01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643314"/>
            <a:ext cx="3833797" cy="2875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5" y="642918"/>
            <a:ext cx="2885451" cy="2428892"/>
          </a:xfrm>
          <a:prstGeom prst="cloud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4214818"/>
            <a:ext cx="2786082" cy="2437821"/>
          </a:xfrm>
          <a:prstGeom prst="cloud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DCIM\100KM883\дети\Фото-01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8643998" cy="6375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DCIM\100KM883\дети\100_01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1857364"/>
            <a:ext cx="6218237" cy="466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428875"/>
            <a:ext cx="2214562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1214438" y="214313"/>
            <a:ext cx="2143125" cy="1571625"/>
          </a:xfrm>
          <a:prstGeom prst="cloudCallout">
            <a:avLst>
              <a:gd name="adj1" fmla="val -26065"/>
              <a:gd name="adj2" fmla="val 121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МОЛОДЕЦ!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5715000" y="285750"/>
            <a:ext cx="2714625" cy="2214563"/>
          </a:xfrm>
          <a:prstGeom prst="cloudCallout">
            <a:avLst>
              <a:gd name="adj1" fmla="val -55078"/>
              <a:gd name="adj2" fmla="val 108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СТАРАЮСЬ!!!</a:t>
            </a:r>
          </a:p>
        </p:txBody>
      </p:sp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92D050"/>
      </a:dk1>
      <a:lt1>
        <a:sysClr val="window" lastClr="FFFFFF"/>
      </a:lt1>
      <a:dk2>
        <a:srgbClr val="FFFF00"/>
      </a:dk2>
      <a:lt2>
        <a:srgbClr val="C00000"/>
      </a:lt2>
      <a:accent1>
        <a:srgbClr val="F0A22E"/>
      </a:accent1>
      <a:accent2>
        <a:srgbClr val="811717"/>
      </a:accent2>
      <a:accent3>
        <a:srgbClr val="7030A0"/>
      </a:accent3>
      <a:accent4>
        <a:srgbClr val="00B0F0"/>
      </a:accent4>
      <a:accent5>
        <a:srgbClr val="00B050"/>
      </a:accent5>
      <a:accent6>
        <a:srgbClr val="002060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230</TotalTime>
  <Words>9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25</cp:revision>
  <dcterms:modified xsi:type="dcterms:W3CDTF">2016-02-29T01:10:05Z</dcterms:modified>
</cp:coreProperties>
</file>