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7" r:id="rId3"/>
    <p:sldId id="256" r:id="rId4"/>
    <p:sldId id="267" r:id="rId5"/>
    <p:sldId id="268" r:id="rId6"/>
    <p:sldId id="270" r:id="rId7"/>
    <p:sldId id="271" r:id="rId8"/>
    <p:sldId id="272" r:id="rId9"/>
    <p:sldId id="257" r:id="rId10"/>
    <p:sldId id="260" r:id="rId11"/>
    <p:sldId id="261" r:id="rId12"/>
    <p:sldId id="262" r:id="rId13"/>
    <p:sldId id="264" r:id="rId14"/>
    <p:sldId id="263" r:id="rId15"/>
    <p:sldId id="265" r:id="rId16"/>
    <p:sldId id="273" r:id="rId17"/>
    <p:sldId id="275" r:id="rId18"/>
    <p:sldId id="274" r:id="rId19"/>
    <p:sldId id="280" r:id="rId20"/>
    <p:sldId id="276" r:id="rId21"/>
    <p:sldId id="266" r:id="rId22"/>
    <p:sldId id="278" r:id="rId23"/>
    <p:sldId id="279" r:id="rId24"/>
    <p:sldId id="282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14" autoAdjust="0"/>
  </p:normalViewPr>
  <p:slideViewPr>
    <p:cSldViewPr snapToGrid="0">
      <p:cViewPr varScale="1">
        <p:scale>
          <a:sx n="41" d="100"/>
          <a:sy n="41" d="100"/>
        </p:scale>
        <p:origin x="-8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719618"/>
            <a:ext cx="10018713" cy="218364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№2095</a:t>
            </a:r>
            <a:b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 №304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49923" y="5460322"/>
            <a:ext cx="615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Дом </a:t>
            </a:r>
            <a:r>
              <a:rPr lang="ru-RU" b="1" dirty="0" err="1"/>
              <a:t>Дурасовых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60155"/>
            <a:ext cx="10018713" cy="37310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 адрес известен как усадьба Алексея Николаевича и Николая Алексеевича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Дурасовых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Здание было построено вскоре после казарм –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1801 году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 проекту архитектора Матвея Казакова.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Дурасовы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представители древнего дворянского рода, выходцы из Речи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владели домами и землями между Китай-городом и Садовым кольцом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5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0" y="755779"/>
            <a:ext cx="7765576" cy="5262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5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63558"/>
            <a:ext cx="10018713" cy="2074842"/>
          </a:xfrm>
        </p:spPr>
        <p:txBody>
          <a:bodyPr/>
          <a:lstStyle/>
          <a:p>
            <a:r>
              <a:rPr lang="ru-RU" b="1" dirty="0"/>
              <a:t>Дом </a:t>
            </a:r>
            <a:r>
              <a:rPr lang="ru-RU" b="1" dirty="0" err="1"/>
              <a:t>Телешова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136711"/>
            <a:ext cx="10018713" cy="36544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Почти напротив усадьбы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Дурасовых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чётной стороне бульвара, находится здание, которое, начиная со второй половины XVIII века, было центром русской культуры. Сейчас здесь размещается Московское городское отделение Всероссийского общества охраны памятников истории и культуры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Когда-то этим домом владел граф Фёдор Андреевич Толстой (1758–1849), женатый на Степаниде, родной сестре своего соседа Н.А.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Дурасова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Известный коллекционер и библиофил, Толстой собрал огромную библиотеку старопечатных книг, древних русских и европейских рукописей XI–XVII веков.</a:t>
            </a:r>
          </a:p>
        </p:txBody>
      </p:sp>
    </p:spTree>
    <p:extLst>
      <p:ext uri="{BB962C8B-B14F-4D97-AF65-F5344CB8AC3E}">
        <p14:creationId xmlns:p14="http://schemas.microsoft.com/office/powerpoint/2010/main" val="32947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16" y="1071628"/>
            <a:ext cx="8136294" cy="4774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4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Дом Морозовой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96599"/>
            <a:ext cx="10018713" cy="409460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 старинный одноэтажный особняк принадлежал Юлии Тимофеевне Морозовой-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Крестовниковой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сестре знаменитого Саввы Морозова. Её муж, Григорий Александрович Крестовников, был председателем совета Московского купеческого банка, главой Торгово-промышленной партии, членом Государственного совета Российской империи – словом, известной личностью. Он владел химическими, нефтяными и механическими предприятиями.</a:t>
            </a:r>
          </a:p>
        </p:txBody>
      </p:sp>
    </p:spTree>
    <p:extLst>
      <p:ext uri="{BB962C8B-B14F-4D97-AF65-F5344CB8AC3E}">
        <p14:creationId xmlns:p14="http://schemas.microsoft.com/office/powerpoint/2010/main" val="12016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01" y="1190002"/>
            <a:ext cx="8565501" cy="49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9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Владение Медынцевых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7164" y="2210937"/>
            <a:ext cx="9171296" cy="300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второй половине XIX века значительную территорию ближе к началу бульвара купил потомственный почетный гражданин, московский купец 1-й гильдии Василий Алексеевич Медынцев. Фирма «В. и. П. братья Медынцевы и К°» успешно торговала шелковыми и парчовыми тканями. Братья Медынцевы владели золототкаными и текстильными фабриками в Вышнем Волочке и доходными домами в Москве. Все братья Медынцевы состояли в дружеских отношениях с купеческой семьей Третьяковых, увлекались музыкой, театром, литературой, покровительствовали художникам. Василий Алексеевич помогал художнику Виктору Алексеевичу Боброву, написавшему известный портрет Медынцева.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ptimisty.com/images/pb-153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758" y="1364776"/>
            <a:ext cx="6018663" cy="4271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 descr="http://www.hse.ru/pubs/share/direct/1277965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://www.hse.ru/pubs/share/direct/1277965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://www.hse.ru/pubs/share/direct/1277966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://www.hse.ru/pubs/share/direct/1277966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http://www.hse.ru/pubs/share/direct/1277966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://www.hse.ru/pubs/share/direct/1277966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6" name="AutoShape 16" descr="http://www.hse.ru/pubs/share/direct/1277966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0" name="AutoShape 20" descr="http://www.hse.ru/pubs/share/direct/1277966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2" name="Picture 22" descr="http://optimisty.com/images/pb-135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314" y="1501253"/>
            <a:ext cx="7710986" cy="424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306472" y="382137"/>
            <a:ext cx="8789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Дом, где жила поэтесса Марина Цветаева, 1930 году 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561" y="1201002"/>
            <a:ext cx="949884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70-х годов XVIII века в начале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Маросейки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находилась известная с 1479 года церковь Покрова Пресвятой Богородицы, «что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Садех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упразднённая и позже разобранная в екатерининские времена. В конце столетия обширное владение на углу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Маросейки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Лубянского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проезда перешло к В. П. Разумовской (Шереметевой). И графиня в 1779 году отстраивает здесь дворец. Примечательно, что несколько позже очень похожий дом построит на Воздвиженке её брат. Дворец Разумовской можно смело назвать «памятником нелюбви». Брак Варвары Петровны с графом Алексеем Кирилловичем Разумовским продлился недолго, после 10 лет совместной жизни супруги стали жить «в разделе».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Тогда графиня и отстраивает себе дом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Маросейке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где и поселяется полностью отказавшись от светской жизни. Кто был автором проекта дворца неизвестно, но можно предположить авторство архитектора Бланка, владевшего домом ранее. В пожар 1812 года дом практически не пострадал, так как в те страшные для Москвы дни стал резиденцией наполеоновского маршала Эдуарда-Адольфа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Мортье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начальника молодой гвардии Наполеона, назначенного губернатором Москвы. Именно он при отступлении из города французов взорвал часть кремлёвских стен. В XIX веке усадьба меняет хозяев.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1373" y="272955"/>
            <a:ext cx="5991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Дворец Разумовской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560156"/>
            <a:ext cx="11277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«Люди Покровского квартала»</a:t>
            </a:r>
          </a:p>
          <a:p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6942" y="6189785"/>
            <a:ext cx="242374" cy="458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4032" y="5708822"/>
            <a:ext cx="8487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Выполнила:воспитатель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подгот.гр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Остащенко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ptimisty.com/images/pb-107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1109473"/>
            <a:ext cx="7724632" cy="422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0937" y="423081"/>
            <a:ext cx="80112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Особняк князей Трубецких</a:t>
            </a:r>
          </a:p>
          <a:p>
            <a:pPr>
              <a:lnSpc>
                <a:spcPct val="15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Покровка, 22, 1760 г., Зимним дворцом в миниатюре называли его в старину. Здесь в гостях бывал А.С.Пушкин. В 1861 году дом переоборудуется под 4-ю мужскую гимназию, в которой учились К.С.Станиславский и Н.Е.Жуковский — отец русской авиации, философ В.С.Соловьев, филолог А.А.Шахматов, писатель А.М.Ремизов.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ptimisty.com/images/pb-087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452" y="986643"/>
            <a:ext cx="7410734" cy="434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optimisty.com/images/pb-053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087" y="2292824"/>
            <a:ext cx="7014949" cy="393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8925" y="682387"/>
            <a:ext cx="89119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Дом хлеботорговца Рахманова</a:t>
            </a:r>
          </a:p>
          <a:p>
            <a:endParaRPr lang="ru-RU" b="1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Покровка, 19. Один из первых московских доходных домов постройки в стиле "модерн" 1898-1899 года постройки.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69" y="1334965"/>
            <a:ext cx="8253046" cy="5046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5969" y="515815"/>
            <a:ext cx="5500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Детский сад № 304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877" y="1617785"/>
            <a:ext cx="95551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Спасибо</a:t>
            </a:r>
          </a:p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 внимание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4901" y="793214"/>
            <a:ext cx="9893147" cy="33270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5577" y="649994"/>
            <a:ext cx="94524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Воспитание гражданственности, любви к окружающей природе, Родине, семье – один из основополагающих принципов государственной политики в области образования, закрепленный в Законе Российской Федерации «Об образовании». В настоящее время патриотическое воспитание становится самостоятельным и важным звеном российского образования. Его задачи выдвигаются самой жизнью и признаются актуальными и государством, и обществом. В концепции модернизации российского образования сказано: «Развивающемуся обществу нужны современно образованные, нравственные люди, … которые… обладают развитым чувством ответственности за судьбу страны». Сегодня, о необходимости возрождения патриотического воспитания заговорили на государственном         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уровне. Принята государственная программа «Патриотическое воспитание граждан Российской 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Федерации на 2011–2015 годы», которая сохраняет непрерывность процесса по дальнейшему  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формированию патриотического сознания российских граждан как одного из факторов 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единения нации.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Цель проекта: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чувство гордости, уважения и любви к родному краю 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через знакомство с   достижениями знаменитых людей, прославивших наш район.</a:t>
            </a: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8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97446" y="109366"/>
            <a:ext cx="10245687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Расширять представления детей об истории родного города, района, квартала.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Познакомить с различными источниками получения информации.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самостоятельность, коммуникативные качества, память, мышление, творческое воображение.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Способствовать активному вовлечению родителей в совместную деятельность с ребенком в условиях семьи и детского сада.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Обогащение детско-родительских отношений опытом совместной деятельности через формирование представлений о родном городе, квартале улицах.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Формирование чувства сопричастности к родному кварталу, семье.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Ресурсы: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Материальные: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 нашей группе созданы здоровьесберегающие условия. Интерьер группы оформлен в соответствии с санитарно – гигиеническими требованиями. В группе есть проектор, магнитофоном;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Нами созданы дидактические игры, которые позволяют решать ряд познавательных задач;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Презентация о «Покровском квартале»;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Книги о Москве, наборы открыток и фотографий с видами нашего города.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6598" y="4087258"/>
            <a:ext cx="10091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реализации проекта: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Октябрь 2014 года – апрель 2015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долгосрочный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 ответственное отношение к общественно-значимым заданиям; развитие у детей инициативы, активности, самостоятельности; расширение знаний об истории родного города; квартала самореализация.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педагога: повышение профессионализма; внедрение новых методов в работе с детьми и родителями; личностный и профессиональный рост; самореализация.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родителей: повышение уровня личностного сознания; укрепление взаимоотношений между детьми и родителями, самореализация.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187286"/>
            <a:ext cx="10018713" cy="62906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Мероприятия, Цели, Сроки: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 Родительское собрание.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Консультация для родителей «Воспитание гражданственности через знакомство с историей родного квартала».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 Опрос и беседы, выявляющие знания и представления дошкольников и родителей о том, в честь кого названа улица, на которой они живут, в какой детский сад ходят.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4. Круглый стол для родителей по результатам анкетирования, диагностики, бесед по проблеме.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5. Оформление родительского уголка с рекомендациями по теме проекта.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6. Подбор дидактических пособий, демонстрационного материала, методической литературы, книг по теме проекта.</a:t>
            </a:r>
          </a:p>
          <a:p>
            <a:pPr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• Вызвать у родителей интерес к проекту «Люди Покровского квартала»;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• Побудить у мам и пап желание участвовать в создании альбома «Моя родная Покровка»;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• Поддерживать интерес у родителей и детей к участию в проекте с 25октября.</a:t>
            </a:r>
          </a:p>
          <a:p>
            <a:pPr>
              <a:buNone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этап – основной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 Сбор фотографий, иллюстраций, книг, календарей, открыток с видами города, района, квартала и улиц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• Познакомить детей с проектом «Люди Покровского квартала»;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• Побудить детей собрать о своем квартале как можно больше информации через фотографии города, книги, разучивание стихов. Октябрь – январь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Музыкальное занятие «Экскурсия по Покровке»</a:t>
            </a: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8" y="685800"/>
            <a:ext cx="10167582" cy="5814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интерес к родному городу через разучивание песен;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Закрепить знания детей об улицах, достопримечательностях родного города, квартала;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Поддерживать познавательный интерес к истории родного города, квартала. Октябрь.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Экскурсия по близлежащим улицам.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Закрепить знания детей о природе, о составных частях улицы (проезжая часть, тротуар, здания, палисадники), о местоположении улицы, о ее названии. Октябрь.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Занятия «Чьи имена носят наши улицы». Просмотр видеофильмов, фотографий.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Закрепить знания детей о городе, квартале;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Познакомить детей с историей Покровского квартала;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Прививать любовь к своему кварталу, чувство гордости за своих земляков. Ноябрь, декабрь.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Дидактические игры: «Экскурсия по городу» (на материале фотовыставке). «Вот моя улица, вот мой дом» (на материале фотографий, рисунков и карты квартала).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Закреплять навыки ориентировки, знания архитектурных и культурных зданий, жилых кварталов.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Закреплять знания детьми улиц ближайшего окружения, история  названий улиц. Ноябрь.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Посещение музея с родителями.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Вовлечение детей в активную познавательную деятельность;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Поддержание интереса к проекту;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Развитие умения слушать и запоминать информацию. Декабрь.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Посещение библиотеки.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Рассматривание иллюстраций в книгах о Москве, о районе;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Знакомство с выставкой «Покровский квартал»;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Отбор литературы о Покровке. Январь.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Игра «Путешествие по кварталу».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Закрепить знания детей по теме «Улицы Покровки»;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Вызвать интерес у детей путешествовать по карте. Февраль.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Занятие – путешествие «Что было раньше, что сейчас».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Используя фотографии, открытки, показать разницу, как выглядел город раньше и как выглядит сейчас;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Привить любовь к родному краю, воспитывать чувство гордости за свой город. Февраль.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Рисование «Улицы нашего квартала».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Закрепить навыки композиционного построения рисунка, смешивания красок;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Воспитание интереса к рисованию. Март.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Вечер стихов о Москве, Покровке.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Воспитывать интерес о литературе, поэзии, стихам о родном городе;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Закреплять умение слушать, запоминать, понимать стихи. Март.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 Викторина «Люли Покровского квартала».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Обобщить знания детей о своем городе, о его улицах;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Вызвать желание соревнования у детей и родителей. Апрель.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Оформление уголка «Москва – город – герой».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1428" y="3018623"/>
            <a:ext cx="10018713" cy="3283026"/>
          </a:xfrm>
        </p:spPr>
        <p:txBody>
          <a:bodyPr>
            <a:normAutofit fontScale="55000" lnSpcReduction="20000"/>
          </a:bodyPr>
          <a:lstStyle/>
          <a:p>
            <a:endParaRPr lang="ru-RU" sz="12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 этап – итоговый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14. Презентация проекта на итоговом педсовете: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Познакомить детей с историческими местами, достопримечательностями, красотами нашего города, квартал;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Побудить детей и их родителей принять участие в оформлении уголка;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Воспитывать интерес к истории своего города. Апрель.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15. Презентация альбома «Покровский квартал».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Побудить детей и родителей принять самое активное участие в создании альбома «Покровский квартал»;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• Уметь рассказать о своей улице;</a:t>
            </a:r>
          </a:p>
          <a:p>
            <a:endParaRPr lang="ru-RU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329" y="2666999"/>
            <a:ext cx="9982698" cy="2110382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 Воспитывать у детей чувство гражданственности, нравственности. Апрель.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16. Презентация выставки рисунков «Улицы нашего города».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17. Презентация рукописной книги «Мой любимый квартал»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Побудить детей и их родителей принять участие в оформлении;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Привить любовь к родному краю, воспитывать чувство гордости за свой город.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Побудить детей и родителей принять самое активное участие в создании книги рукописной «Мой любимый город».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Уметь рассказать о своей страничке в книге; Апрель.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 проекта: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Знания, полученные во время проекта, помогли повысить значимость патриотического воспитания детей, формированию патриотических чувств у дошкольников. Родители и воспитатели убедились в том, насколько актуальна тема изучения родного города. Проект заинтересовал детей и взрослых, сплотил родителей и детей в воспитании будущих граждан своего города и страны. Родители вместе с детьми представили очень интересные проекты по теме «Улицы нашего города». Интересно вели рассказ, сопровождая показом фотографий. Все этапы проекта прошли через разные виды деятельности, использовался развивающий, дифференцированный подход к каждому ребёнку. В дальнейшем мы планируем продолжить работу по этой теме и создать банк данных по истории улиц нашего города.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345" y="232012"/>
            <a:ext cx="9970265" cy="102358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«Люди Покровского квартала»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8125" y="958467"/>
            <a:ext cx="10234670" cy="153134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600" dirty="0" smtClean="0"/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Прежде чем рассказывать о Знаменитостях Покровского бульвара стоит поговорить о самом Покровском бульваре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906" y="2677098"/>
            <a:ext cx="10499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Покровский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бульвар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 бульвар в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Басманном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районе Центральном административном округе города Москвы. Проходит от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Хохловской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площади 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Хохловского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переулка) на севере до улицы Воронцово Поле 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Яузского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бульвара) на юге. Нумерация домов ведётся от площади Покровские Ворота, захватывая дома по внешним сторонам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Хохловской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площади, но не включая торцевые здания б. Покровских гостиниц. На бульвар выходят переулки: с внутренней стороны —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Хохловский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Большой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Трёхсвятительский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Малый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Трёхсвятительский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Подколокольный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с внешней — Казарменный и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Дурасовский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8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570</TotalTime>
  <Words>1095</Words>
  <Application>Microsoft Office PowerPoint</Application>
  <PresentationFormat>Произвольный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Параллакс</vt:lpstr>
      <vt:lpstr>ГБОУ ШКОЛА №2095 СП №304</vt:lpstr>
      <vt:lpstr>  «Люди Покровского квартала» </vt:lpstr>
      <vt:lpstr>                        </vt:lpstr>
      <vt:lpstr>Презентация PowerPoint</vt:lpstr>
      <vt:lpstr>Презентация PowerPoint</vt:lpstr>
      <vt:lpstr> Развивать интерес к родному городу через разучивание песен; • Закрепить знания детей об улицах, достопримечательностях родного города, квартала; • Поддерживать познавательный интерес к истории родного города, квартала. Октябрь. 3. Экскурсия по близлежащим улицам. Закрепить знания детей о природе, о составных частях улицы (проезжая часть, тротуар, здания, палисадники), о местоположении улицы, о ее названии. Октябрь. 4. Занятия «Чьи имена носят наши улицы». Просмотр видеофильмов, фотографий. • Закрепить знания детей о городе, квартале; • Познакомить детей с историей Покровского квартала; • Прививать любовь к своему кварталу, чувство гордости за своих земляков. Ноябрь, декабрь. 5. Дидактические игры: «Экскурсия по городу» (на материале фотовыставке). «Вот моя улица, вот мой дом» (на материале фотографий, рисунков и карты квартала). • Закреплять навыки ориентировки, знания архитектурных и культурных зданий, жилых кварталов. • Закреплять знания детьми улиц ближайшего окружения, история  названий улиц. Ноябрь. 6. Посещение музея с родителями. • Вовлечение детей в активную познавательную деятельность; • Поддержание интереса к проекту; Развитие умения слушать и запоминать информацию. Декабрь. 7. Посещение библиотеки. • Рассматривание иллюстраций в книгах о Москве, о районе; • Знакомство с выставкой «Покровский квартал»; • Отбор литературы о Покровке. Январь. 8. Игра «Путешествие по кварталу». • Закрепить знания детей по теме «Улицы Покровки»; • Вызвать интерес у детей путешествовать по карте. Февраль.   </vt:lpstr>
      <vt:lpstr>.   Занятие – путешествие «Что было раньше, что сейчас». • Используя фотографии, открытки, показать разницу, как выглядел город раньше и как выглядит сейчас; • Привить любовь к родному краю, воспитывать чувство гордости за свой город. Февраль. 10. Рисование «Улицы нашего квартала». • Закрепить навыки композиционного построения рисунка, смешивания красок; • Воспитание интереса к рисованию. Март. 11. Вечер стихов о Москве, Покровке. • Воспитывать интерес о литературе, поэзии, стихам о родном городе; • Закреплять умение слушать, запоминать, понимать стихи. Март. 12. Викторина «Люли Покровского квартала». • Обобщить знания детей о своем городе, о его улицах; • Вызвать желание соревнования у детей и родителей. Апрель. 13. Оформление уголка «Москва – город – герой». </vt:lpstr>
      <vt:lpstr> « Воспитывать у детей чувство гражданственности, нравственности. Апрель. 16. Презентация выставки рисунков «Улицы нашего города». 17. Презентация рукописной книги «Мой любимый квартал» • Побудить детей и их родителей принять участие в оформлении; • Привить любовь к родному краю, воспитывать чувство гордости за свой город. • Побудить детей и родителей принять самое активное участие в создании книги рукописной «Мой любимый город». • Уметь рассказать о своей страничке в книге; Апрель. Результат проекта: Знания, полученные во время проекта, помогли повысить значимость патриотического воспитания детей, формированию патриотических чувств у дошкольников. Родители и воспитатели убедились в том, насколько актуальна тема изучения родного города. Проект заинтересовал детей и взрослых, сплотил родителей и детей в воспитании будущих граждан своего города и страны. Родители вместе с детьми представили очень интересные проекты по теме «Улицы нашего города». Интересно вели рассказ, сопровождая показом фотографий. Все этапы проекта прошли через разные виды деятельности, использовался развивающий, дифференцированный подход к каждому ребёнку. В дальнейшем мы планируем продолжить работу по этой теме и создать банк данных по истории улиц нашего города. </vt:lpstr>
      <vt:lpstr>«Люди Покровского квартала»</vt:lpstr>
      <vt:lpstr>Дом Дурасовых </vt:lpstr>
      <vt:lpstr>Презентация PowerPoint</vt:lpstr>
      <vt:lpstr>Дом Телешова </vt:lpstr>
      <vt:lpstr>Презентация PowerPoint</vt:lpstr>
      <vt:lpstr>Дом Морозовой </vt:lpstr>
      <vt:lpstr>Презентация PowerPoint</vt:lpstr>
      <vt:lpstr>Владение Медынцевых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Знаменитости Покровского бульвара</dc:title>
  <dc:creator>TheLisaFox</dc:creator>
  <cp:lastModifiedBy>pk</cp:lastModifiedBy>
  <cp:revision>39</cp:revision>
  <dcterms:created xsi:type="dcterms:W3CDTF">2014-10-03T09:13:39Z</dcterms:created>
  <dcterms:modified xsi:type="dcterms:W3CDTF">2014-11-26T13:59:34Z</dcterms:modified>
</cp:coreProperties>
</file>