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3"/>
  </p:notesMasterIdLst>
  <p:sldIdLst>
    <p:sldId id="261" r:id="rId2"/>
    <p:sldId id="274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433A6B1-04AC-4E0A-837E-98BE01870E02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C6FE4B-E63E-4C8D-BA5E-98E467E29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CE198-E831-40F2-BF23-0DF59F270500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5A69D-4733-4B0E-949E-546CBE447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C8C7-9492-4E33-AB52-D779241192A2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EF5D-EFDB-4A53-B6EA-862DE69FA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CF1F5-8DAE-4FD9-971A-2A681B684148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532DD-8288-40C1-98F1-51CFD82E0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75F35-548C-49FA-8064-287FEE63B82D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9B795-C367-4FCE-BC4D-70F88AA19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30912-5143-41DB-80E9-33A5199899D7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1AAA5-7F03-473E-8567-B28EF11CE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E4D3-5591-4C1F-8859-C130DAACD10B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7F8F8-1062-4571-9122-D27AA5344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4AEA-A610-4322-A592-E87AED8B71A2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D41B-B7C6-41B6-9DCD-BEB507177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29603-04ED-4C81-932A-5DDA930008B5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065F1-06AD-4931-A810-C601C326E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A6772-2B26-43A9-BDD4-7CCAA72ECAF2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C1EA-01D3-4B5D-A6AA-B8DA6C5D7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885DD-896E-4F6D-B1A7-A60BFEAC142B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E497-8E01-4F18-BE6E-D3633980A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872E6-53B0-44C5-816F-1FB773D089CC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4C13-2E79-4CC2-B1E3-A2FECB9D3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073A0-0DAE-404D-8EEB-0897D10364D0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3C3A5-6D0D-4996-8E9B-CAA3F563C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CF30-047B-4D0D-AA17-3803D7C59635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26880-9440-49F8-AC41-7514242D3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4DF6B6-4EAC-4A4E-898C-57FA867B8761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A678-8D35-4D06-BCD4-9B4A5D826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4874" y="908721"/>
            <a:ext cx="5034262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Презентация</a:t>
            </a:r>
          </a:p>
          <a:p>
            <a:pPr algn="ctr"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на тему:</a:t>
            </a:r>
          </a:p>
          <a:p>
            <a:pPr algn="ctr"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357431"/>
            <a:ext cx="4572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Детский садик, детский сад!</a:t>
            </a:r>
            <a:b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Малыши туда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спешат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3857628"/>
            <a:ext cx="1857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latin typeface="+mn-lt"/>
              </a:rPr>
              <a:t>Выполнила: </a:t>
            </a:r>
          </a:p>
          <a:p>
            <a:pPr algn="r"/>
            <a:r>
              <a:rPr lang="ru-RU" sz="1050" dirty="0" err="1" smtClean="0">
                <a:latin typeface="+mn-lt"/>
              </a:rPr>
              <a:t>Чевардина</a:t>
            </a:r>
            <a:r>
              <a:rPr lang="ru-RU" sz="1050" dirty="0" smtClean="0">
                <a:latin typeface="+mn-lt"/>
              </a:rPr>
              <a:t> </a:t>
            </a:r>
            <a:r>
              <a:rPr lang="ru-RU" sz="1050" dirty="0" smtClean="0">
                <a:latin typeface="+mn-lt"/>
              </a:rPr>
              <a:t>О. </a:t>
            </a:r>
            <a:r>
              <a:rPr lang="ru-RU" sz="1050" dirty="0" smtClean="0">
                <a:latin typeface="+mn-lt"/>
              </a:rPr>
              <a:t>И. Воспитатель </a:t>
            </a:r>
            <a:r>
              <a:rPr lang="ru-RU" sz="1050" dirty="0" smtClean="0">
                <a:latin typeface="+mn-lt"/>
              </a:rPr>
              <a:t>МКДОУ № 6</a:t>
            </a:r>
          </a:p>
          <a:p>
            <a:pPr algn="r"/>
            <a:r>
              <a:rPr lang="ru-RU" sz="1050" dirty="0" smtClean="0">
                <a:latin typeface="+mn-lt"/>
              </a:rPr>
              <a:t>Город </a:t>
            </a:r>
            <a:r>
              <a:rPr lang="ru-RU" sz="1050" dirty="0" smtClean="0">
                <a:latin typeface="+mn-lt"/>
              </a:rPr>
              <a:t>Аша</a:t>
            </a:r>
            <a:endParaRPr lang="ru-RU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IMG_20140915_09305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813" y="765175"/>
            <a:ext cx="33845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932363" y="2402608"/>
            <a:ext cx="30241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  <a:t>Детский сад, детский сад –</a:t>
            </a:r>
            <a:b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  <a:t>Это домик для ребят,</a:t>
            </a:r>
            <a:b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  <a:t>Это домик для души,</a:t>
            </a:r>
            <a:b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  <a:t>Здесь играют малыши.</a:t>
            </a:r>
            <a:b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  <a:t>Детский сад, детский сад –</a:t>
            </a:r>
            <a:b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  <a:t>Для ребят, как шоколад.</a:t>
            </a:r>
            <a:b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  <a:t>Приходи сюда скорей,</a:t>
            </a:r>
            <a:b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  <a:t>Здесь найдёшь своих друзей.</a:t>
            </a:r>
            <a:endParaRPr lang="ru-RU" sz="1400" dirty="0">
              <a:solidFill>
                <a:srgbClr val="2C71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IMG_20140911_08391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6100" y="836613"/>
            <a:ext cx="36004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1569495"/>
            <a:ext cx="292895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 скрылось за домами,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Покидаем детский сад.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рассказываю маме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себя и про ребят.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мы хором песни пели,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играли в чехарду,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мы пили,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мы ели,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читали в детсаду.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рассказываю честно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подробно обо всем.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Знаю, маме интересно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 о том,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мы живем.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IMG_20140909_09053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214422"/>
            <a:ext cx="3384734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72066" y="1785926"/>
            <a:ext cx="2952749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4C99FF"/>
                </a:solidFill>
                <a:latin typeface="+mn-lt"/>
                <a:cs typeface="Times New Roman" pitchFamily="18" charset="0"/>
              </a:rPr>
              <a:t>Сад наш — школа </a:t>
            </a:r>
            <a:r>
              <a:rPr lang="ru-RU" sz="1400" dirty="0" err="1">
                <a:solidFill>
                  <a:srgbClr val="4C99FF"/>
                </a:solidFill>
                <a:latin typeface="+mn-lt"/>
                <a:cs typeface="Times New Roman" pitchFamily="18" charset="0"/>
              </a:rPr>
              <a:t>малышат</a:t>
            </a:r>
            <a:r>
              <a:rPr lang="ru-RU" sz="1400" dirty="0">
                <a:solidFill>
                  <a:srgbClr val="4C99FF"/>
                </a:solidFill>
                <a:latin typeface="+mn-lt"/>
                <a:cs typeface="Times New Roman" pitchFamily="18" charset="0"/>
              </a:rPr>
              <a:t>,</a:t>
            </a:r>
          </a:p>
          <a:p>
            <a:pPr algn="ctr" eaLnBrk="0" hangingPunct="0"/>
            <a:r>
              <a:rPr lang="ru-RU" sz="1400" dirty="0">
                <a:solidFill>
                  <a:srgbClr val="4C99FF"/>
                </a:solidFill>
                <a:latin typeface="+mn-lt"/>
                <a:cs typeface="Times New Roman" pitchFamily="18" charset="0"/>
              </a:rPr>
              <a:t>Детки все в него спешат.</a:t>
            </a:r>
          </a:p>
          <a:p>
            <a:pPr algn="ctr" eaLnBrk="0" hangingPunct="0"/>
            <a:r>
              <a:rPr lang="ru-RU" sz="1400" dirty="0">
                <a:solidFill>
                  <a:srgbClr val="4C99FF"/>
                </a:solidFill>
                <a:latin typeface="+mn-lt"/>
                <a:cs typeface="Times New Roman" pitchFamily="18" charset="0"/>
              </a:rPr>
              <a:t>Здесь научат всех порядку,</a:t>
            </a:r>
          </a:p>
          <a:p>
            <a:pPr algn="ctr" eaLnBrk="0" hangingPunct="0"/>
            <a:r>
              <a:rPr lang="ru-RU" sz="1400" dirty="0">
                <a:solidFill>
                  <a:srgbClr val="4C99FF"/>
                </a:solidFill>
                <a:latin typeface="+mn-lt"/>
                <a:cs typeface="Times New Roman" pitchFamily="18" charset="0"/>
              </a:rPr>
              <a:t>Рисовать, делать зарядку.</a:t>
            </a:r>
          </a:p>
          <a:p>
            <a:pPr algn="ctr" eaLnBrk="0" hangingPunct="0"/>
            <a:r>
              <a:rPr lang="ru-RU" sz="1400" dirty="0">
                <a:solidFill>
                  <a:srgbClr val="4C99FF"/>
                </a:solidFill>
                <a:latin typeface="+mn-lt"/>
                <a:cs typeface="Times New Roman" pitchFamily="18" charset="0"/>
              </a:rPr>
              <a:t>А еще считать, писать,</a:t>
            </a:r>
          </a:p>
          <a:p>
            <a:pPr algn="ctr" eaLnBrk="0" hangingPunct="0"/>
            <a:r>
              <a:rPr lang="ru-RU" sz="1400" dirty="0">
                <a:solidFill>
                  <a:srgbClr val="4C99FF"/>
                </a:solidFill>
                <a:latin typeface="+mn-lt"/>
                <a:cs typeface="Times New Roman" pitchFamily="18" charset="0"/>
              </a:rPr>
              <a:t>Книжки добрые читать,</a:t>
            </a:r>
          </a:p>
          <a:p>
            <a:pPr algn="ctr" eaLnBrk="0" hangingPunct="0"/>
            <a:r>
              <a:rPr lang="ru-RU" sz="1400" dirty="0">
                <a:solidFill>
                  <a:srgbClr val="4C99FF"/>
                </a:solidFill>
                <a:latin typeface="+mn-lt"/>
                <a:cs typeface="Times New Roman" pitchFamily="18" charset="0"/>
              </a:rPr>
              <a:t>Песни петь и танцевать,</a:t>
            </a:r>
          </a:p>
          <a:p>
            <a:pPr algn="ctr" eaLnBrk="0" hangingPunct="0"/>
            <a:r>
              <a:rPr lang="ru-RU" sz="1400" dirty="0">
                <a:solidFill>
                  <a:srgbClr val="4C99FF"/>
                </a:solidFill>
                <a:latin typeface="+mn-lt"/>
                <a:cs typeface="Times New Roman" pitchFamily="18" charset="0"/>
              </a:rPr>
              <a:t>Дома маме помогать.</a:t>
            </a:r>
          </a:p>
          <a:p>
            <a:pPr algn="ctr" eaLnBrk="0" hangingPunct="0"/>
            <a:r>
              <a:rPr lang="ru-RU" sz="1400" dirty="0">
                <a:solidFill>
                  <a:srgbClr val="4C99FF"/>
                </a:solidFill>
                <a:latin typeface="+mn-lt"/>
                <a:cs typeface="Times New Roman" pitchFamily="18" charset="0"/>
              </a:rPr>
              <a:t>Уважать научат старших</a:t>
            </a:r>
          </a:p>
          <a:p>
            <a:pPr algn="ctr" eaLnBrk="0" hangingPunct="0"/>
            <a:r>
              <a:rPr lang="ru-RU" sz="1400" dirty="0">
                <a:solidFill>
                  <a:srgbClr val="4C99FF"/>
                </a:solidFill>
                <a:latin typeface="+mn-lt"/>
                <a:cs typeface="Times New Roman" pitchFamily="18" charset="0"/>
              </a:rPr>
              <a:t>И заботиться о младших.</a:t>
            </a:r>
          </a:p>
          <a:p>
            <a:pPr algn="ctr" eaLnBrk="0" hangingPunct="0"/>
            <a:r>
              <a:rPr lang="ru-RU" sz="1400" dirty="0">
                <a:solidFill>
                  <a:srgbClr val="4C99FF"/>
                </a:solidFill>
                <a:latin typeface="+mn-lt"/>
                <a:cs typeface="Times New Roman" pitchFamily="18" charset="0"/>
              </a:rPr>
              <a:t>Не находка – просто клад,</a:t>
            </a:r>
          </a:p>
          <a:p>
            <a:pPr algn="ctr" eaLnBrk="0" hangingPunct="0"/>
            <a:r>
              <a:rPr lang="ru-RU" sz="1400" dirty="0">
                <a:solidFill>
                  <a:srgbClr val="4C99FF"/>
                </a:solidFill>
                <a:latin typeface="+mn-lt"/>
                <a:cs typeface="Times New Roman" pitchFamily="18" charset="0"/>
              </a:rPr>
              <a:t>Наш любимый детский сад!</a:t>
            </a:r>
          </a:p>
          <a:p>
            <a:pPr algn="ctr" eaLnBrk="0" hangingPunct="0"/>
            <a:endParaRPr lang="ru-RU" dirty="0">
              <a:solidFill>
                <a:srgbClr val="4C99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IMG_20140915_09310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250" y="908050"/>
            <a:ext cx="32400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857752" y="2285992"/>
            <a:ext cx="30972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400" dirty="0">
                <a:solidFill>
                  <a:srgbClr val="2C71FF"/>
                </a:solidFill>
                <a:latin typeface="+mn-lt"/>
                <a:cs typeface="Times New Roman" pitchFamily="18" charset="0"/>
              </a:rPr>
              <a:t>Детский сад, детский сад –</a:t>
            </a:r>
            <a:br>
              <a:rPr lang="ru-RU" sz="1400" dirty="0">
                <a:solidFill>
                  <a:srgbClr val="2C71FF"/>
                </a:solidFill>
                <a:latin typeface="+mn-lt"/>
                <a:cs typeface="Times New Roman" pitchFamily="18" charset="0"/>
              </a:rPr>
            </a:br>
            <a:r>
              <a:rPr lang="ru-RU" sz="1400" dirty="0">
                <a:solidFill>
                  <a:srgbClr val="2C71FF"/>
                </a:solidFill>
                <a:latin typeface="+mn-lt"/>
                <a:cs typeface="Times New Roman" pitchFamily="18" charset="0"/>
              </a:rPr>
              <a:t>Это домик для ребят,</a:t>
            </a:r>
            <a:br>
              <a:rPr lang="ru-RU" sz="1400" dirty="0">
                <a:solidFill>
                  <a:srgbClr val="2C71FF"/>
                </a:solidFill>
                <a:latin typeface="+mn-lt"/>
                <a:cs typeface="Times New Roman" pitchFamily="18" charset="0"/>
              </a:rPr>
            </a:br>
            <a:r>
              <a:rPr lang="ru-RU" sz="1400" dirty="0">
                <a:solidFill>
                  <a:srgbClr val="2C71FF"/>
                </a:solidFill>
                <a:latin typeface="+mn-lt"/>
                <a:cs typeface="Times New Roman" pitchFamily="18" charset="0"/>
              </a:rPr>
              <a:t>Это домик для души,</a:t>
            </a:r>
            <a:br>
              <a:rPr lang="ru-RU" sz="1400" dirty="0">
                <a:solidFill>
                  <a:srgbClr val="2C71FF"/>
                </a:solidFill>
                <a:latin typeface="+mn-lt"/>
                <a:cs typeface="Times New Roman" pitchFamily="18" charset="0"/>
              </a:rPr>
            </a:br>
            <a:r>
              <a:rPr lang="ru-RU" sz="1400" dirty="0">
                <a:solidFill>
                  <a:srgbClr val="2C71FF"/>
                </a:solidFill>
                <a:latin typeface="+mn-lt"/>
                <a:cs typeface="Times New Roman" pitchFamily="18" charset="0"/>
              </a:rPr>
              <a:t>Здесь играют малыши.</a:t>
            </a:r>
            <a:br>
              <a:rPr lang="ru-RU" sz="1400" dirty="0">
                <a:solidFill>
                  <a:srgbClr val="2C71FF"/>
                </a:solidFill>
                <a:latin typeface="+mn-lt"/>
                <a:cs typeface="Times New Roman" pitchFamily="18" charset="0"/>
              </a:rPr>
            </a:br>
            <a:r>
              <a:rPr lang="ru-RU" sz="1400" dirty="0">
                <a:solidFill>
                  <a:srgbClr val="2C71FF"/>
                </a:solidFill>
                <a:latin typeface="+mn-lt"/>
                <a:cs typeface="Times New Roman" pitchFamily="18" charset="0"/>
              </a:rPr>
              <a:t>Детский сад, детский сад –</a:t>
            </a:r>
            <a:br>
              <a:rPr lang="ru-RU" sz="1400" dirty="0">
                <a:solidFill>
                  <a:srgbClr val="2C71FF"/>
                </a:solidFill>
                <a:latin typeface="+mn-lt"/>
                <a:cs typeface="Times New Roman" pitchFamily="18" charset="0"/>
              </a:rPr>
            </a:br>
            <a:r>
              <a:rPr lang="ru-RU" sz="1400" dirty="0">
                <a:solidFill>
                  <a:srgbClr val="2C71FF"/>
                </a:solidFill>
                <a:latin typeface="+mn-lt"/>
                <a:cs typeface="Times New Roman" pitchFamily="18" charset="0"/>
              </a:rPr>
              <a:t>Для ребят, как шоколад.</a:t>
            </a:r>
            <a:br>
              <a:rPr lang="ru-RU" sz="1400" dirty="0">
                <a:solidFill>
                  <a:srgbClr val="2C71FF"/>
                </a:solidFill>
                <a:latin typeface="+mn-lt"/>
                <a:cs typeface="Times New Roman" pitchFamily="18" charset="0"/>
              </a:rPr>
            </a:br>
            <a:r>
              <a:rPr lang="ru-RU" sz="1400" dirty="0">
                <a:solidFill>
                  <a:srgbClr val="2C71FF"/>
                </a:solidFill>
                <a:latin typeface="+mn-lt"/>
                <a:cs typeface="Times New Roman" pitchFamily="18" charset="0"/>
              </a:rPr>
              <a:t>Приходи сюда скорей,</a:t>
            </a:r>
            <a:br>
              <a:rPr lang="ru-RU" sz="1400" dirty="0">
                <a:solidFill>
                  <a:srgbClr val="2C71FF"/>
                </a:solidFill>
                <a:latin typeface="+mn-lt"/>
                <a:cs typeface="Times New Roman" pitchFamily="18" charset="0"/>
              </a:rPr>
            </a:br>
            <a:r>
              <a:rPr lang="ru-RU" sz="1400" dirty="0">
                <a:solidFill>
                  <a:srgbClr val="2C71FF"/>
                </a:solidFill>
                <a:latin typeface="+mn-lt"/>
                <a:cs typeface="Times New Roman" pitchFamily="18" charset="0"/>
              </a:rPr>
              <a:t>Здесь найдёшь своих друзей.</a:t>
            </a:r>
            <a:endParaRPr lang="ru-RU" sz="1400" dirty="0">
              <a:solidFill>
                <a:srgbClr val="2C71FF"/>
              </a:solidFill>
              <a:latin typeface="+mn-lt"/>
            </a:endParaRPr>
          </a:p>
          <a:p>
            <a:pPr eaLnBrk="0" hangingPunct="0"/>
            <a:r>
              <a:rPr lang="ru-RU" sz="2000" dirty="0">
                <a:solidFill>
                  <a:srgbClr val="2C71FF"/>
                </a:solidFill>
                <a:latin typeface="+mn-lt"/>
                <a:cs typeface="Times New Roman" pitchFamily="18" charset="0"/>
              </a:rPr>
              <a:t> </a:t>
            </a:r>
            <a:endParaRPr lang="ru-RU" sz="2000" dirty="0">
              <a:solidFill>
                <a:srgbClr val="2C71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IMG_20140919_08454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3800" y="836613"/>
            <a:ext cx="28813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1643050"/>
            <a:ext cx="338455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Мы приходим в детский сад,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Там игрушки стоят.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Паровоз,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Пароход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Дожидаются ребят.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Там картинки на стене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И цветы на окне.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Захочу –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Поскачу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На игрушечном коне!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В этом доме все для нас –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Сказки, песня и рассказ…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IMG_20140818_09414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538" y="836613"/>
            <a:ext cx="35290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2000240"/>
            <a:ext cx="29511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Детки в садике живут,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Здесь играют и поют,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Здесь друзей себе находят,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На прогулку с ними ходят.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Вместе спорят и мечтают,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Незаметно подрастают.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Детский сад — второй ваш дом,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Как тепло, уютно в нем!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endParaRPr lang="ru-RU" sz="1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IMG_20140812_09332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6375" y="765175"/>
            <a:ext cx="40417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00694" y="2143116"/>
            <a:ext cx="244792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Я люблю свой детский сад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В нем полным-полно ребят.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Раз, два, три, четыре, пять…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Жаль, что всех не сосчитать.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Может сто их, может двести.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Хорошо, когда мы вместе!</a:t>
            </a: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IMG_20140819_08511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813" y="908050"/>
            <a:ext cx="403225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5008" y="2285992"/>
            <a:ext cx="22320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Ждут в саду меня игрушки,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А ещё друзья, подружки.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Будем вместе веселиться,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Бегать, прыгать и кружиться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IMG_20140904_09382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7900" y="3068638"/>
            <a:ext cx="31686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2" descr="IMG_20140922_09505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7900" y="1052513"/>
            <a:ext cx="30972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IMG_20140828_08570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03350" y="3068638"/>
            <a:ext cx="33845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476375" y="1577429"/>
            <a:ext cx="33115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  <a:t>В детском саду собрались ребятишки.</a:t>
            </a:r>
          </a:p>
          <a:p>
            <a:pPr algn="ctr" eaLnBrk="0" hangingPunct="0"/>
            <a: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  <a:t>Кто-то с машинкой, кто с плюшевым мишкой.</a:t>
            </a:r>
          </a:p>
          <a:p>
            <a:pPr algn="ctr" eaLnBrk="0" hangingPunct="0"/>
            <a: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  <a:t>Каждый играет и счастлив вполне,</a:t>
            </a:r>
          </a:p>
          <a:p>
            <a:pPr algn="ctr" eaLnBrk="0" hangingPunct="0"/>
            <a: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  <a:t>Вот где раздолье лихой ребятне.</a:t>
            </a:r>
            <a:endParaRPr lang="ru-RU" sz="1400" dirty="0">
              <a:solidFill>
                <a:srgbClr val="2C71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IMG_20140904_09384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738" y="765175"/>
            <a:ext cx="39608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476375" y="2464164"/>
            <a:ext cx="25193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  <a:t>Детский сад, детский сад…</a:t>
            </a:r>
            <a:b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  <a:t>Почему так говорят?</a:t>
            </a:r>
            <a:b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  <a:t>Потому, что дружно в нем</a:t>
            </a:r>
            <a:b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  <a:t>Мы одной семьей растем!</a:t>
            </a:r>
            <a:b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  <a:t>Оттого и говорят:</a:t>
            </a:r>
            <a:b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2C71FF"/>
                </a:solidFill>
                <a:latin typeface="Times New Roman" pitchFamily="18" charset="0"/>
                <a:cs typeface="Times New Roman" pitchFamily="18" charset="0"/>
              </a:rPr>
              <a:t>— В этом доме детский сад!</a:t>
            </a:r>
            <a:endParaRPr lang="ru-RU" sz="1400" dirty="0">
              <a:solidFill>
                <a:srgbClr val="2C71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157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Roman</cp:lastModifiedBy>
  <cp:revision>62</cp:revision>
  <dcterms:created xsi:type="dcterms:W3CDTF">2012-03-21T02:50:04Z</dcterms:created>
  <dcterms:modified xsi:type="dcterms:W3CDTF">2014-11-26T16:44:32Z</dcterms:modified>
</cp:coreProperties>
</file>