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  <p:sldMasterId id="2147483780" r:id="rId3"/>
    <p:sldMasterId id="2147483792" r:id="rId4"/>
    <p:sldMasterId id="2147483804" r:id="rId5"/>
    <p:sldMasterId id="2147483816" r:id="rId6"/>
  </p:sldMasterIdLst>
  <p:notesMasterIdLst>
    <p:notesMasterId r:id="rId14"/>
  </p:notesMasterIdLst>
  <p:sldIdLst>
    <p:sldId id="268" r:id="rId7"/>
    <p:sldId id="261" r:id="rId8"/>
    <p:sldId id="262" r:id="rId9"/>
    <p:sldId id="259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04A4E-4275-4C25-AB11-04FBFC254BFD}" type="datetimeFigureOut">
              <a:rPr lang="ru-RU" smtClean="0"/>
              <a:t>26.10.2013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1ACA3-66BC-4A22-A76E-CA57FB5AF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473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1ACA3-66BC-4A22-A76E-CA57FB5AF62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89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1ACA3-66BC-4A22-A76E-CA57FB5AF62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0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88A4-C1F4-476E-8203-8B4711C5715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8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A58DE-3192-40DD-A5A7-255B5EC8350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08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1E6B7-8363-4B14-B937-255774BBAD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9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88A4-C1F4-476E-8203-8B4711C5715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84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D1C9B-2CAB-4B03-A4F6-176A795A214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977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B5F64-324A-4F8E-A7F5-F2E0807A16C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02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41CE8-11F9-43E9-ADA2-34449B401C0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836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0FD88-A4DB-4341-B75E-9B1B043DEBE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82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D3DC9-D498-4FB8-A265-C00A1FBC92A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93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A1D0E-78AD-4B1E-8C85-3BF4AA454AC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855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95AC8-9561-4563-881A-FAB1AF88CAA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27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D1C9B-2CAB-4B03-A4F6-176A795A214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546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FF7B-EA07-4FD0-80BC-8130140A534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83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A58DE-3192-40DD-A5A7-255B5EC8350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404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1E6B7-8363-4B14-B937-255774BBAD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084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88A4-C1F4-476E-8203-8B4711C5715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160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D1C9B-2CAB-4B03-A4F6-176A795A214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2246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B5F64-324A-4F8E-A7F5-F2E0807A16C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611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41CE8-11F9-43E9-ADA2-34449B401C0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395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0FD88-A4DB-4341-B75E-9B1B043DEBE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223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D3DC9-D498-4FB8-A265-C00A1FBC92A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622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A1D0E-78AD-4B1E-8C85-3BF4AA454AC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86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B5F64-324A-4F8E-A7F5-F2E0807A16C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46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95AC8-9561-4563-881A-FAB1AF88CAA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2708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FF7B-EA07-4FD0-80BC-8130140A534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0994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A58DE-3192-40DD-A5A7-255B5EC8350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193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1E6B7-8363-4B14-B937-255774BBAD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858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88A4-C1F4-476E-8203-8B4711C5715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885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D1C9B-2CAB-4B03-A4F6-176A795A214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247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B5F64-324A-4F8E-A7F5-F2E0807A16C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669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41CE8-11F9-43E9-ADA2-34449B401C0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8068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0FD88-A4DB-4341-B75E-9B1B043DEBE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482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D3DC9-D498-4FB8-A265-C00A1FBC92A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23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41CE8-11F9-43E9-ADA2-34449B401C0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775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A1D0E-78AD-4B1E-8C85-3BF4AA454AC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128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95AC8-9561-4563-881A-FAB1AF88CAA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84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FF7B-EA07-4FD0-80BC-8130140A534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3801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A58DE-3192-40DD-A5A7-255B5EC8350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7543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1E6B7-8363-4B14-B937-255774BBAD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0309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88A4-C1F4-476E-8203-8B4711C5715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185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D1C9B-2CAB-4B03-A4F6-176A795A214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024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B5F64-324A-4F8E-A7F5-F2E0807A16C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1888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41CE8-11F9-43E9-ADA2-34449B401C0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443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0FD88-A4DB-4341-B75E-9B1B043DEBE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0FD88-A4DB-4341-B75E-9B1B043DEBE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61979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D3DC9-D498-4FB8-A265-C00A1FBC92A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51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A1D0E-78AD-4B1E-8C85-3BF4AA454AC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6783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95AC8-9561-4563-881A-FAB1AF88CAA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8404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FF7B-EA07-4FD0-80BC-8130140A534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228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A58DE-3192-40DD-A5A7-255B5EC8350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20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1E6B7-8363-4B14-B937-255774BBAD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462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2AABB-D158-45A2-B7AC-54C6CF2A18A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263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779AD-ECE7-48CA-9B12-F5BC37F9F3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170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75D36-8ACF-4E9A-A882-75D1BC060F9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862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6293-0F64-4F48-B875-368D8B63F6C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74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D3DC9-D498-4FB8-A265-C00A1FBC92A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2473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04A6-9153-4912-9EBF-B8E73E8F5E7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923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2BC25-3EEB-49A1-9E2E-984FD3073A4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650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7CDE6-2D0F-4F04-9752-D9E0B08AEEE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0762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2D87B-CFE7-4922-9F06-307C0FDC0F8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247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E36D4-1214-4330-9D8B-E10612E479B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319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BEF46-423C-462C-860C-172A76ED7BB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3017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BBA3C-83D0-4353-8AEC-D863561BDBC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A1D0E-78AD-4B1E-8C85-3BF4AA454AC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6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95AC8-9561-4563-881A-FAB1AF88CAA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78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FF7B-EA07-4FD0-80BC-8130140A534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0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1219B7-F215-4DAE-9812-844C4E7DE472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180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/>
      <p:bldP spid="99332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1219B7-F215-4DAE-9812-844C4E7DE472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109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/>
      <p:bldP spid="99332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1219B7-F215-4DAE-9812-844C4E7DE472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103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/>
      <p:bldP spid="99332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1219B7-F215-4DAE-9812-844C4E7DE472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936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/>
      <p:bldP spid="99332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1219B7-F215-4DAE-9812-844C4E7DE472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745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/>
      <p:bldP spid="99332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13A1AB-B518-4059-83C5-835E0A6C9A08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000000"/>
                    </a:solidFill>
                    <a:latin typeface="Arial Black" pitchFamily="34" charset="0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494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/>
      <p:bldP spid="99332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93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24300" y="1052513"/>
            <a:ext cx="5040313" cy="2693987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</a:t>
            </a:r>
            <a:r>
              <a:rPr lang="ru-RU" sz="3200" b="1" dirty="0" smtClean="0">
                <a:effectLst/>
              </a:rPr>
              <a:t>Дроби разные нужны,</a:t>
            </a:r>
            <a:br>
              <a:rPr lang="ru-RU" sz="3200" b="1" dirty="0" smtClean="0">
                <a:effectLst/>
              </a:rPr>
            </a:br>
            <a:r>
              <a:rPr lang="ru-RU" sz="3200" b="1" dirty="0" smtClean="0">
                <a:effectLst/>
              </a:rPr>
              <a:t>Дроби разные важны!</a:t>
            </a: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(6 класс)</a:t>
            </a:r>
            <a:endParaRPr lang="ru-RU" altLang="ru-RU" sz="32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933825"/>
            <a:ext cx="6624637" cy="151288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Мазурова Наталья </a:t>
            </a:r>
            <a:r>
              <a:rPr lang="ru-RU" alt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тепановна, учитель                                  </a:t>
            </a:r>
          </a:p>
          <a:p>
            <a:pPr eaLnBrk="1" hangingPunct="1">
              <a:defRPr/>
            </a:pPr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№24» (г. Ангарск</a:t>
            </a:r>
            <a:r>
              <a:rPr lang="ru-RU" altLang="ru-RU" dirty="0" smtClean="0"/>
              <a:t>)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258888" y="765175"/>
            <a:ext cx="6626225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kern="1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403350" y="2276475"/>
            <a:ext cx="3505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kern="10" smtClean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 smtClean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5329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188913"/>
            <a:ext cx="6656388" cy="1116012"/>
          </a:xfrm>
        </p:spPr>
        <p:txBody>
          <a:bodyPr/>
          <a:lstStyle/>
          <a:p>
            <a:pPr eaLnBrk="1" hangingPunct="1"/>
            <a:r>
              <a:rPr lang="ru-RU" altLang="ru-RU" b="1" i="1" dirty="0" smtClean="0">
                <a:solidFill>
                  <a:srgbClr val="0070C0"/>
                </a:solidFill>
              </a:rPr>
              <a:t>Ребус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544513" y="1196975"/>
            <a:ext cx="7551737" cy="23431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sz="6000" b="1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r>
              <a:rPr lang="ru-RU" altLang="ru-RU" sz="8800" b="1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2</a:t>
            </a:r>
            <a:r>
              <a:rPr lang="ru-RU" altLang="ru-RU" sz="8800" b="1" baseline="30000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,,                    </a:t>
            </a:r>
            <a:r>
              <a:rPr lang="ru-RU" altLang="ru-RU" sz="8000" b="1" baseline="30000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,,</a:t>
            </a:r>
            <a:r>
              <a:rPr lang="ru-RU" altLang="ru-RU" sz="8000" b="1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    </a:t>
            </a:r>
            <a:r>
              <a:rPr lang="ru-RU" altLang="ru-RU" sz="8000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Ь </a:t>
            </a:r>
            <a:endParaRPr lang="ru-RU" altLang="ru-RU" sz="8000" smtClean="0"/>
          </a:p>
        </p:txBody>
      </p:sp>
      <p:pic>
        <p:nvPicPr>
          <p:cNvPr id="4100" name="Рисунок 3" descr="http://animashky.ru/flist/obcomp/7/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268413"/>
            <a:ext cx="20891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11188" y="3068638"/>
            <a:ext cx="79216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5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5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altLang="ru-RU" sz="5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т л и ь л е с ч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5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  <a:r>
              <a:rPr lang="ru-RU" altLang="ru-RU" sz="5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н м е з т а н л ь е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5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1166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827088" y="152400"/>
            <a:ext cx="6729412" cy="828675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002060"/>
                </a:solidFill>
              </a:rPr>
              <a:t>Устный счёт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323850" y="1268413"/>
          <a:ext cx="4392613" cy="1543050"/>
        </p:xfrm>
        <a:graphic>
          <a:graphicData uri="http://schemas.openxmlformats.org/drawingml/2006/table">
            <a:tbl>
              <a:tblPr firstRow="1" firstCol="1" bandRow="1"/>
              <a:tblGrid>
                <a:gridCol w="4392613"/>
              </a:tblGrid>
              <a:tr h="1543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0" algn="l"/>
                        </a:tabLst>
                      </a:pP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; </a:t>
                      </a: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3200" b="1" u="sng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3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0" algn="l"/>
                        </a:tabLst>
                      </a:pP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3   5   6  60  4   5     3    6 </a:t>
                      </a:r>
                      <a:b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      </a:t>
                      </a:r>
                      <a:endParaRPr lang="ru-RU" sz="11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4787900" y="1268413"/>
            <a:ext cx="3455988" cy="14906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u="sng" dirty="0">
                <a:solidFill>
                  <a:srgbClr val="002060"/>
                </a:solidFill>
                <a:latin typeface="Arial Black" pitchFamily="34" charset="0"/>
              </a:rPr>
              <a:t>4</a:t>
            </a:r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; </a:t>
            </a:r>
            <a:r>
              <a:rPr lang="ru-RU" sz="2800" u="sng" dirty="0">
                <a:solidFill>
                  <a:srgbClr val="002060"/>
                </a:solidFill>
                <a:latin typeface="Arial Black" pitchFamily="34" charset="0"/>
              </a:rPr>
              <a:t>8</a:t>
            </a:r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;  </a:t>
            </a:r>
            <a:r>
              <a:rPr lang="ru-RU" sz="2800" u="sng" dirty="0">
                <a:solidFill>
                  <a:srgbClr val="002060"/>
                </a:solidFill>
                <a:latin typeface="Arial Black" pitchFamily="34" charset="0"/>
              </a:rPr>
              <a:t>133</a:t>
            </a:r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;  </a:t>
            </a:r>
            <a:r>
              <a:rPr lang="ru-RU" sz="2800" u="sng" dirty="0">
                <a:solidFill>
                  <a:srgbClr val="002060"/>
                </a:solidFill>
                <a:latin typeface="Arial Black" pitchFamily="34" charset="0"/>
              </a:rPr>
              <a:t>453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dirty="0">
                <a:solidFill>
                  <a:srgbClr val="002060"/>
                </a:solidFill>
                <a:latin typeface="Arial Black" pitchFamily="34" charset="0"/>
              </a:rPr>
              <a:t>7  11  121   657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3" y="2840038"/>
            <a:ext cx="6657975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933825"/>
            <a:ext cx="7986713" cy="196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0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41156" y="846004"/>
                <a:ext cx="7704856" cy="39624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  <a:tabLst>
                    <a:tab pos="1238250" algn="l"/>
                  </a:tabLst>
                </a:pPr>
                <a:r>
                  <a:rPr lang="ru-RU" sz="2400" dirty="0">
                    <a:latin typeface="Times New Roman"/>
                    <a:ea typeface="Times New Roman"/>
                    <a:cs typeface="Times New Roman"/>
                  </a:rPr>
                  <a:t>1) 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+ 3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6) 6 :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</a:t>
                </a:r>
                <a:endParaRPr lang="ru-RU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  <a:tabLst>
                    <a:tab pos="1238250" algn="l"/>
                  </a:tabLst>
                </a:pPr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  2) 5- 2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   7)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х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19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20</m:t>
                        </m:r>
                      </m:den>
                    </m:f>
                  </m:oMath>
                </a14:m>
                <a:endParaRPr lang="ru-RU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  <a:tabLst>
                    <a:tab pos="1238250" algn="l"/>
                  </a:tabLst>
                </a:pPr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  <a:endParaRPr lang="ru-RU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  <a:tabLst>
                    <a:tab pos="1238250" algn="l"/>
                  </a:tabLst>
                </a:pPr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  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х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16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   8)1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3 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: 16   </a:t>
                </a:r>
                <a:endParaRPr lang="ru-RU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  <a:tabLst>
                    <a:tab pos="1238250" algn="l"/>
                  </a:tabLst>
                </a:pPr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  <a:endParaRPr lang="ru-RU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  <a:tabLst>
                    <a:tab pos="1238250" algn="l"/>
                  </a:tabLst>
                </a:pPr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  4) 2,4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 9)  16: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endParaRPr lang="ru-RU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  <a:tabLst>
                    <a:tab pos="1238250" algn="l"/>
                  </a:tabLst>
                </a:pPr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 5) 6 х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</m:t>
                        </m:r>
                      </m:den>
                    </m:f>
                  </m:oMath>
                </a14:m>
                <a:endParaRPr lang="ru-RU" sz="24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56" y="846004"/>
                <a:ext cx="7704856" cy="3962431"/>
              </a:xfrm>
              <a:prstGeom prst="rect">
                <a:avLst/>
              </a:prstGeom>
              <a:blipFill rotWithShape="1">
                <a:blip r:embed="rId2"/>
                <a:stretch>
                  <a:fillRect l="-1267" b="-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53297071"/>
                  </p:ext>
                </p:extLst>
              </p:nvPr>
            </p:nvGraphicFramePr>
            <p:xfrm>
              <a:off x="1907704" y="4941168"/>
              <a:ext cx="6531179" cy="135101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725383"/>
                    <a:gridCol w="725383"/>
                    <a:gridCol w="725383"/>
                    <a:gridCol w="725383"/>
                    <a:gridCol w="725383"/>
                    <a:gridCol w="726066"/>
                    <a:gridCol w="726066"/>
                    <a:gridCol w="726066"/>
                    <a:gridCol w="726066"/>
                  </a:tblGrid>
                  <a:tr h="9006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9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ru-RU" sz="24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ru-RU" sz="24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14</m:t>
                                  </m:r>
                                </m:den>
                              </m:f>
                            </m:oMath>
                          </a14:m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28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ru-RU" sz="24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12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6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503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л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о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о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р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ё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в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к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х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а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53297071"/>
                  </p:ext>
                </p:extLst>
              </p:nvPr>
            </p:nvGraphicFramePr>
            <p:xfrm>
              <a:off x="1907704" y="4941168"/>
              <a:ext cx="6531179" cy="135101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725383"/>
                    <a:gridCol w="725383"/>
                    <a:gridCol w="725383"/>
                    <a:gridCol w="725383"/>
                    <a:gridCol w="725383"/>
                    <a:gridCol w="726066"/>
                    <a:gridCol w="726066"/>
                    <a:gridCol w="726066"/>
                    <a:gridCol w="726066"/>
                  </a:tblGrid>
                  <a:tr h="9006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9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00840" t="-8163" r="-700840" b="-64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0840" t="-8163" r="-600840" b="-64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0840" t="-8163" r="-500840" b="-64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00840" t="-8163" r="-400840" b="-64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00840" t="-8163" r="-300840" b="-64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12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700840" t="-8163" r="-100840" b="-64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00840" t="-8163" r="-840" b="-64626"/>
                          </a:stretch>
                        </a:blipFill>
                      </a:tcPr>
                    </a:tc>
                  </a:tr>
                  <a:tr h="4503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л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о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о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р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ё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в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к</a:t>
                          </a:r>
                          <a:endParaRPr lang="ru-RU" sz="24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х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1238250" algn="l"/>
                            </a:tabLst>
                          </a:pPr>
                          <a:r>
                            <a:rPr lang="ru-RU" sz="24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а</a:t>
                          </a:r>
                          <a:endParaRPr lang="ru-RU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683568" y="40466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B050"/>
                </a:solidFill>
              </a:rPr>
              <a:t>Самостоятельная работа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9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0066"/>
                </a:solidFill>
              </a:rPr>
              <a:t>Решение задач</a:t>
            </a:r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773238"/>
            <a:ext cx="9251950" cy="1655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0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187450" y="152400"/>
            <a:ext cx="6369050" cy="82867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2"/>
                </a:solidFill>
              </a:rPr>
              <a:t>Гимн дробям</a:t>
            </a: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413" y="1484313"/>
            <a:ext cx="7848600" cy="5095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40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755650" y="2781300"/>
            <a:ext cx="7561263" cy="273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Спасибо за работу!</a:t>
            </a:r>
          </a:p>
        </p:txBody>
      </p:sp>
    </p:spTree>
    <p:extLst>
      <p:ext uri="{BB962C8B-B14F-4D97-AF65-F5344CB8AC3E}">
        <p14:creationId xmlns:p14="http://schemas.microsoft.com/office/powerpoint/2010/main" val="424219375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195</Words>
  <Application>Microsoft Office PowerPoint</Application>
  <PresentationFormat>Экран (4:3)</PresentationFormat>
  <Paragraphs>47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1_Пастель</vt:lpstr>
      <vt:lpstr>2_Пастель</vt:lpstr>
      <vt:lpstr>3_Пастель</vt:lpstr>
      <vt:lpstr>4_Пастель</vt:lpstr>
      <vt:lpstr>5_Пастель</vt:lpstr>
      <vt:lpstr>Пастель</vt:lpstr>
      <vt:lpstr>         Дроби разные нужны, Дроби разные важны! (6 класс)</vt:lpstr>
      <vt:lpstr>Ребус</vt:lpstr>
      <vt:lpstr>Устный счёт</vt:lpstr>
      <vt:lpstr>Презентация PowerPoint</vt:lpstr>
      <vt:lpstr>Решение задач</vt:lpstr>
      <vt:lpstr>Гимн дробям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dcterms:created xsi:type="dcterms:W3CDTF">2013-10-26T11:31:14Z</dcterms:created>
  <dcterms:modified xsi:type="dcterms:W3CDTF">2013-10-26T11:53:36Z</dcterms:modified>
</cp:coreProperties>
</file>