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0F2E-7F2C-44D6-9526-3838D5389006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D4F-1C61-47E8-82E4-DCF1C5E37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0F2E-7F2C-44D6-9526-3838D5389006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D4F-1C61-47E8-82E4-DCF1C5E3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0F2E-7F2C-44D6-9526-3838D5389006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D4F-1C61-47E8-82E4-DCF1C5E3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0F2E-7F2C-44D6-9526-3838D5389006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D4F-1C61-47E8-82E4-DCF1C5E3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0F2E-7F2C-44D6-9526-3838D5389006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E27D4F-1C61-47E8-82E4-DCF1C5E3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0F2E-7F2C-44D6-9526-3838D5389006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D4F-1C61-47E8-82E4-DCF1C5E3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0F2E-7F2C-44D6-9526-3838D5389006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D4F-1C61-47E8-82E4-DCF1C5E3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0F2E-7F2C-44D6-9526-3838D5389006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D4F-1C61-47E8-82E4-DCF1C5E3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0F2E-7F2C-44D6-9526-3838D5389006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D4F-1C61-47E8-82E4-DCF1C5E3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0F2E-7F2C-44D6-9526-3838D5389006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D4F-1C61-47E8-82E4-DCF1C5E3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0F2E-7F2C-44D6-9526-3838D5389006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D4F-1C61-47E8-82E4-DCF1C5E3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540F2E-7F2C-44D6-9526-3838D5389006}" type="datetimeFigureOut">
              <a:rPr lang="ru-RU" smtClean="0"/>
              <a:pPr/>
              <a:t>04.12.2010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E27D4F-1C61-47E8-82E4-DCF1C5E3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4;&#1086;&#1088;&#1086;&#1073;&#1100;&#1080;.%201mp3.mp3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e.skyper.ru/photoplace/foto.php?id=44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3;&#1086;&#1083;&#1091;&#1073;&#1100;%20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4;&#1103;&#1090;&#1077;&#1083;%201.mp3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9;&#1085;&#1077;&#1075;&#1080;&#1088;&#1100;.mp3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9;&#1086;&#1088;&#1086;&#1082;&#1072;.wav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5;&#1090;&#1080;&#1094;&#1099;%20&#1079;&#1080;&#1084;&#1086;&#1081;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an-gorodetsky.narod.ru/Foto/Fonkormusk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smiles.rc-mir.com/smile.103246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cap="none" dirty="0" smtClean="0">
                <a:solidFill>
                  <a:srgbClr val="00B0F0"/>
                </a:solidFill>
              </a:rPr>
              <a:t>Как зимой помочь птицам ?</a:t>
            </a:r>
            <a:endParaRPr lang="ru-RU" sz="5400" cap="none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8" descr="click?url=http%3A%2F%2F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00042"/>
            <a:ext cx="4143404" cy="5510635"/>
          </a:xfrm>
          <a:prstGeom prst="rect">
            <a:avLst/>
          </a:prstGeom>
          <a:noFill/>
        </p:spPr>
      </p:pic>
      <p:pic>
        <p:nvPicPr>
          <p:cNvPr id="8" name="воробьи. 1mp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http://www.moles.ee/05/Jun/21/1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00108"/>
            <a:ext cx="57783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ворона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ворона.wav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Делай левой! | 64 Кб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7937527" cy="5953145"/>
          </a:xfrm>
          <a:prstGeom prst="rect">
            <a:avLst/>
          </a:prstGeom>
          <a:noFill/>
        </p:spPr>
      </p:pic>
      <p:pic>
        <p:nvPicPr>
          <p:cNvPr id="7" name="Голубь 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3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birds.kz/Dendrocopos%20major/main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480"/>
            <a:ext cx="7199313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Дятел 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2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5" descr="Анатолий Фролов: Зимы хозяин: ПТИЦЫ: Canon EOS 350D Rebel XT: Canon EF 75-300mm f/4-5.6 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8604"/>
            <a:ext cx="5860932" cy="5383228"/>
          </a:xfrm>
          <a:prstGeom prst="rect">
            <a:avLst/>
          </a:prstGeom>
          <a:noFill/>
        </p:spPr>
      </p:pic>
      <p:pic>
        <p:nvPicPr>
          <p:cNvPr id="7" name="снегирь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Admin\Рабочий стол\птицы зимой\соро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488" y="714356"/>
            <a:ext cx="3186113" cy="4679950"/>
          </a:xfrm>
          <a:prstGeom prst="rect">
            <a:avLst/>
          </a:prstGeom>
        </p:spPr>
      </p:pic>
      <p:pic>
        <p:nvPicPr>
          <p:cNvPr id="7" name="сорока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тицы зимо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02363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</a:rPr>
              <a:t>Кто там ловко и упорно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</a:rPr>
              <a:t>Лазит острым клювом вниз?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</a:rPr>
              <a:t>Это поползень проворный</a:t>
            </a:r>
          </a:p>
          <a:p>
            <a:endParaRPr lang="ru-RU" dirty="0"/>
          </a:p>
        </p:txBody>
      </p:sp>
      <p:pic>
        <p:nvPicPr>
          <p:cNvPr id="4" name="Picture 2" descr="http://turizm.lib.ru/img/c/chuksin_n/local_t/lo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5572139" cy="384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285728"/>
            <a:ext cx="8115328" cy="602363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</a:rPr>
              <a:t>Перед стайкою синиц.</a:t>
            </a:r>
          </a:p>
          <a:p>
            <a:endParaRPr lang="ru-RU" dirty="0"/>
          </a:p>
        </p:txBody>
      </p:sp>
      <p:pic>
        <p:nvPicPr>
          <p:cNvPr id="6" name="Picture 4" descr="http://turizm.lib.ru/img/c/chuksin_n/local_t/lo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177108" cy="50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602363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Средь стужи и морозов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</a:rPr>
              <a:t>Вывел клёст своих птенцов.</a:t>
            </a:r>
            <a:endParaRPr lang="ru-RU" sz="3600" dirty="0"/>
          </a:p>
        </p:txBody>
      </p:sp>
      <p:pic>
        <p:nvPicPr>
          <p:cNvPr id="4" name="Picture 2" descr="http://www.birds.kz/Loxia%20curvirostra%20curvirostra/main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6286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186766" cy="6166508"/>
          </a:xfrm>
          <a:solidFill>
            <a:schemeClr val="bg2"/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Чернокрылый, красногрудый, </a:t>
            </a:r>
          </a:p>
          <a:p>
            <a:pPr>
              <a:buNone/>
            </a:pPr>
            <a:r>
              <a:rPr lang="ru-RU" sz="3600" dirty="0" smtClean="0"/>
              <a:t>И зимой найдёт приют:</a:t>
            </a:r>
          </a:p>
          <a:p>
            <a:pPr>
              <a:buNone/>
            </a:pPr>
            <a:r>
              <a:rPr lang="ru-RU" sz="3600" dirty="0" smtClean="0"/>
              <a:t> Не боится он простуды – </a:t>
            </a:r>
          </a:p>
          <a:p>
            <a:pPr>
              <a:buNone/>
            </a:pPr>
            <a:r>
              <a:rPr lang="ru-RU" sz="3600" dirty="0" smtClean="0"/>
              <a:t>С первым снегом тут как тут!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609507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Птицам трудно приходится зимой. Нередко они голодают. Во время метелей и сильных морозов много птиц погибает от голода . Особенно часто </a:t>
            </a:r>
            <a:r>
              <a:rPr lang="ru-RU" b="1" dirty="0" err="1" smtClean="0">
                <a:latin typeface="Times New Roman" pitchFamily="18" charset="0"/>
              </a:rPr>
              <a:t>пти-цы</a:t>
            </a:r>
            <a:r>
              <a:rPr lang="ru-RU" b="1" dirty="0" smtClean="0">
                <a:latin typeface="Times New Roman" pitchFamily="18" charset="0"/>
              </a:rPr>
              <a:t>  погибают в конце зимы, когда почти весь корм повсюду съеден.</a:t>
            </a:r>
            <a:endParaRPr lang="ru-RU" dirty="0"/>
          </a:p>
        </p:txBody>
      </p:sp>
      <p:pic>
        <p:nvPicPr>
          <p:cNvPr id="4" name="Picture 2" descr="Вороб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71744"/>
            <a:ext cx="5857916" cy="405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58204" cy="63093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Покормите птиц зимой!</a:t>
            </a:r>
          </a:p>
          <a:p>
            <a:r>
              <a:rPr lang="ru-RU" b="1" dirty="0" smtClean="0">
                <a:latin typeface="Times New Roman" pitchFamily="18" charset="0"/>
              </a:rPr>
              <a:t>Пусть со всех концов</a:t>
            </a:r>
          </a:p>
          <a:p>
            <a:r>
              <a:rPr lang="ru-RU" b="1" dirty="0" smtClean="0">
                <a:latin typeface="Times New Roman" pitchFamily="18" charset="0"/>
              </a:rPr>
              <a:t>К вам слетятся, как домой,</a:t>
            </a:r>
          </a:p>
          <a:p>
            <a:r>
              <a:rPr lang="ru-RU" b="1" dirty="0" smtClean="0">
                <a:latin typeface="Times New Roman" pitchFamily="18" charset="0"/>
              </a:rPr>
              <a:t>Стайки на крыльцо.</a:t>
            </a:r>
          </a:p>
          <a:p>
            <a:endParaRPr lang="ru-RU" b="1" dirty="0" smtClean="0">
              <a:latin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</a:rPr>
              <a:t>Не богаты их корма,</a:t>
            </a:r>
          </a:p>
          <a:p>
            <a:r>
              <a:rPr lang="ru-RU" b="1" dirty="0" smtClean="0">
                <a:latin typeface="Times New Roman" pitchFamily="18" charset="0"/>
              </a:rPr>
              <a:t>Горсть зерна нужна,</a:t>
            </a:r>
          </a:p>
          <a:p>
            <a:r>
              <a:rPr lang="ru-RU" b="1" dirty="0" smtClean="0">
                <a:latin typeface="Times New Roman" pitchFamily="18" charset="0"/>
              </a:rPr>
              <a:t>Горсть одна – и не страшна</a:t>
            </a:r>
          </a:p>
          <a:p>
            <a:r>
              <a:rPr lang="ru-RU" b="1" dirty="0" smtClean="0">
                <a:latin typeface="Times New Roman" pitchFamily="18" charset="0"/>
              </a:rPr>
              <a:t>Будет им зима.</a:t>
            </a:r>
          </a:p>
          <a:p>
            <a:endParaRPr lang="ru-RU" dirty="0"/>
          </a:p>
        </p:txBody>
      </p:sp>
      <p:pic>
        <p:nvPicPr>
          <p:cNvPr id="4" name="Picture 7" descr="Кормушка для птиц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04"/>
            <a:ext cx="2597150" cy="3741737"/>
          </a:xfrm>
          <a:prstGeom prst="rect">
            <a:avLst/>
          </a:prstGeom>
          <a:noFill/>
        </p:spPr>
      </p:pic>
      <p:pic>
        <p:nvPicPr>
          <p:cNvPr id="5" name="Picture 4" descr="Большая сини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286256"/>
            <a:ext cx="24098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609507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Разве можно забывать,</a:t>
            </a:r>
          </a:p>
          <a:p>
            <a:r>
              <a:rPr lang="ru-RU" b="1" dirty="0" smtClean="0">
                <a:latin typeface="Times New Roman" pitchFamily="18" charset="0"/>
              </a:rPr>
              <a:t>Улететь могли,</a:t>
            </a:r>
          </a:p>
          <a:p>
            <a:r>
              <a:rPr lang="ru-RU" b="1" dirty="0" smtClean="0">
                <a:latin typeface="Times New Roman" pitchFamily="18" charset="0"/>
              </a:rPr>
              <a:t>А остались зимовать</a:t>
            </a:r>
          </a:p>
          <a:p>
            <a:r>
              <a:rPr lang="ru-RU" b="1" dirty="0" smtClean="0">
                <a:latin typeface="Times New Roman" pitchFamily="18" charset="0"/>
              </a:rPr>
              <a:t>Заодно с людьми.</a:t>
            </a:r>
          </a:p>
          <a:p>
            <a:endParaRPr lang="ru-RU" b="1" dirty="0" smtClean="0">
              <a:latin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</a:rPr>
              <a:t>Приучите птиц в мороз,</a:t>
            </a:r>
          </a:p>
          <a:p>
            <a:r>
              <a:rPr lang="ru-RU" b="1" dirty="0" smtClean="0">
                <a:latin typeface="Times New Roman" pitchFamily="18" charset="0"/>
              </a:rPr>
              <a:t>К своему окну.</a:t>
            </a:r>
          </a:p>
          <a:p>
            <a:r>
              <a:rPr lang="ru-RU" b="1" dirty="0" smtClean="0">
                <a:latin typeface="Times New Roman" pitchFamily="18" charset="0"/>
              </a:rPr>
              <a:t>Чтоб без песен </a:t>
            </a:r>
          </a:p>
          <a:p>
            <a:r>
              <a:rPr lang="ru-RU" b="1" dirty="0" smtClean="0">
                <a:latin typeface="Times New Roman" pitchFamily="18" charset="0"/>
              </a:rPr>
              <a:t>                   не пришлось</a:t>
            </a:r>
          </a:p>
          <a:p>
            <a:r>
              <a:rPr lang="ru-RU" b="1" dirty="0" smtClean="0">
                <a:latin typeface="Times New Roman" pitchFamily="18" charset="0"/>
              </a:rPr>
              <a:t>Нам встречать весну.</a:t>
            </a:r>
          </a:p>
          <a:p>
            <a:r>
              <a:rPr lang="ru-RU" sz="3600" b="1" dirty="0" smtClean="0">
                <a:latin typeface="Times New Roman" pitchFamily="18" charset="0"/>
              </a:rPr>
              <a:t>               А. Яшин</a:t>
            </a:r>
            <a:endParaRPr lang="ru-RU" sz="3600" b="1" dirty="0">
              <a:latin typeface="Times New Roman" pitchFamily="18" charset="0"/>
            </a:endParaRPr>
          </a:p>
        </p:txBody>
      </p:sp>
      <p:pic>
        <p:nvPicPr>
          <p:cNvPr id="4" name="Picture 6" descr="det_news_1043358028_21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28604"/>
            <a:ext cx="3600450" cy="2914650"/>
          </a:xfrm>
          <a:prstGeom prst="rect">
            <a:avLst/>
          </a:prstGeom>
          <a:noFill/>
        </p:spPr>
      </p:pic>
      <p:pic>
        <p:nvPicPr>
          <p:cNvPr id="5" name="Picture 8" descr="p30_kormushk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3748084" cy="23544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609507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 Действительно, зима – очень трудное время для птиц, особенно, если она морозная и снежная. Не найти птицам под снегом корма. Голодная птица сильно страдает от холода. Зимой день короткий, а чтобы выжить, не замерзнуть, пищи нужно съесть больше, чем летом. </a:t>
            </a:r>
            <a:r>
              <a:rPr lang="ru-RU" sz="1600" b="1" i="1" dirty="0" smtClean="0">
                <a:solidFill>
                  <a:srgbClr val="0000FF"/>
                </a:solidFill>
              </a:rPr>
              <a:t>                             </a:t>
            </a:r>
            <a:r>
              <a:rPr lang="ru-RU" sz="900" dirty="0" smtClean="0"/>
              <a:t> </a:t>
            </a:r>
            <a:endParaRPr lang="ru-RU" dirty="0"/>
          </a:p>
        </p:txBody>
      </p:sp>
      <p:pic>
        <p:nvPicPr>
          <p:cNvPr id="4" name="Picture 5" descr="p30_kormushk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429000"/>
            <a:ext cx="4321175" cy="2776538"/>
          </a:xfrm>
          <a:prstGeom prst="rect">
            <a:avLst/>
          </a:prstGeom>
          <a:noFill/>
        </p:spPr>
      </p:pic>
      <p:pic>
        <p:nvPicPr>
          <p:cNvPr id="5" name="Picture 9" descr="click?url=http%3A%2F%2Fw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357562"/>
            <a:ext cx="3649662" cy="2736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0236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Для корма пригодны семена различных растений: подсолнуха, дыни, тыквы, арбуза, многих сорных трав. А вот овес, пшено клюют только воробьи и овсянки, преимущественно для них подходят и  крошки пшеничного хлеба. Ржаные крошки для птиц не годятся, особенно в морозы. Они закисают в зобу у птицы, что может привести ее к гибели</a:t>
            </a:r>
            <a:endParaRPr lang="ru-RU" dirty="0"/>
          </a:p>
        </p:txBody>
      </p:sp>
      <p:pic>
        <p:nvPicPr>
          <p:cNvPr id="4" name="Picture 8" descr="nw060201i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786190"/>
            <a:ext cx="4662601" cy="30718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</a:t>
            </a:r>
            <a:r>
              <a:rPr lang="ru-RU" sz="6000" dirty="0" smtClean="0"/>
              <a:t>А</a:t>
            </a:r>
          </a:p>
          <a:p>
            <a:pPr>
              <a:buNone/>
            </a:pPr>
            <a:r>
              <a:rPr lang="ru-RU" sz="6000" dirty="0" smtClean="0"/>
              <a:t>                   А</a:t>
            </a:r>
          </a:p>
          <a:p>
            <a:pPr>
              <a:buNone/>
            </a:pPr>
            <a:r>
              <a:rPr lang="ru-RU" sz="6000" dirty="0" smtClean="0"/>
              <a:t> </a:t>
            </a:r>
            <a:r>
              <a:rPr lang="ru-RU" sz="6000" dirty="0" smtClean="0"/>
              <a:t>                  Б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5" descr="Анатолий Фролов: Зимы хозяин: ПТИЦЫ: Canon EOS 350D Rebel XT: Canon EF 75-300mm f/4-5.6 I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14356"/>
            <a:ext cx="5904942" cy="54229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6095070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Спинкою зеленовата,</a:t>
            </a:r>
          </a:p>
          <a:p>
            <a:pPr>
              <a:buNone/>
            </a:pPr>
            <a:r>
              <a:rPr lang="ru-RU" sz="3600" dirty="0" smtClean="0"/>
              <a:t>Животиком желтовата, </a:t>
            </a:r>
          </a:p>
          <a:p>
            <a:pPr>
              <a:buNone/>
            </a:pPr>
            <a:r>
              <a:rPr lang="ru-RU" sz="3600" dirty="0" smtClean="0"/>
              <a:t>Черненькая шапочка</a:t>
            </a:r>
          </a:p>
          <a:p>
            <a:pPr>
              <a:buNone/>
            </a:pPr>
            <a:r>
              <a:rPr lang="ru-RU" sz="3600" dirty="0" smtClean="0"/>
              <a:t>И полоска шарфика.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L32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268657" cy="54514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0236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Черный жилет, красный берет,</a:t>
            </a:r>
          </a:p>
          <a:p>
            <a:pPr>
              <a:buNone/>
            </a:pPr>
            <a:r>
              <a:rPr lang="ru-RU" sz="3600" dirty="0" smtClean="0"/>
              <a:t>Нос как топор, </a:t>
            </a:r>
          </a:p>
          <a:p>
            <a:pPr>
              <a:buNone/>
            </a:pPr>
            <a:r>
              <a:rPr lang="ru-RU" sz="3600" dirty="0" smtClean="0"/>
              <a:t>Хвост, как упор.</a:t>
            </a:r>
            <a:endParaRPr lang="ru-RU" sz="3600" dirty="0"/>
          </a:p>
        </p:txBody>
      </p:sp>
      <p:pic>
        <p:nvPicPr>
          <p:cNvPr id="4" name="Picture 7" descr="aeda1ee253b2ce2f570e4fd04b3f3fd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00372"/>
            <a:ext cx="2408575" cy="3500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329642" cy="61665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Окраской  сероватая ,</a:t>
            </a:r>
          </a:p>
          <a:p>
            <a:pPr>
              <a:buNone/>
            </a:pPr>
            <a:r>
              <a:rPr lang="ru-RU" sz="3600" dirty="0" smtClean="0"/>
              <a:t> Повадкой вороватая , </a:t>
            </a:r>
          </a:p>
          <a:p>
            <a:pPr>
              <a:buNone/>
            </a:pPr>
            <a:r>
              <a:rPr lang="ru-RU" sz="3600" dirty="0" smtClean="0"/>
              <a:t>Крикунья хрипловатая ,</a:t>
            </a:r>
          </a:p>
          <a:p>
            <a:pPr>
              <a:buNone/>
            </a:pPr>
            <a:r>
              <a:rPr lang="ru-RU" sz="3600" dirty="0" smtClean="0"/>
              <a:t>Известная персона </a:t>
            </a:r>
          </a:p>
          <a:p>
            <a:pPr>
              <a:buNone/>
            </a:pPr>
            <a:r>
              <a:rPr lang="ru-RU" sz="3600" dirty="0" smtClean="0"/>
              <a:t>Кто это?</a:t>
            </a:r>
            <a:endParaRPr lang="ru-RU" sz="3600" dirty="0"/>
          </a:p>
        </p:txBody>
      </p:sp>
      <p:pic>
        <p:nvPicPr>
          <p:cNvPr id="4" name="Picture 4" descr="http://elementy.ru/images/news/crow_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928934"/>
            <a:ext cx="4214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60950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Я весь день ловлю жучков,</a:t>
            </a:r>
          </a:p>
          <a:p>
            <a:pPr>
              <a:buNone/>
            </a:pPr>
            <a:r>
              <a:rPr lang="ru-RU" sz="3600" dirty="0" smtClean="0"/>
              <a:t>Уплетаю червячков.</a:t>
            </a:r>
          </a:p>
          <a:p>
            <a:pPr>
              <a:buNone/>
            </a:pPr>
            <a:r>
              <a:rPr lang="ru-RU" sz="3600" dirty="0" smtClean="0"/>
              <a:t>В теплый край не улетаю,</a:t>
            </a:r>
          </a:p>
          <a:p>
            <a:pPr>
              <a:buNone/>
            </a:pPr>
            <a:r>
              <a:rPr lang="ru-RU" sz="3600" dirty="0" smtClean="0"/>
              <a:t>Здесь под крышей обитаю.</a:t>
            </a:r>
          </a:p>
          <a:p>
            <a:pPr>
              <a:buNone/>
            </a:pPr>
            <a:r>
              <a:rPr lang="ru-RU" sz="3600" dirty="0" smtClean="0"/>
              <a:t>Чик-чирик. Не робей,</a:t>
            </a:r>
          </a:p>
          <a:p>
            <a:pPr>
              <a:buNone/>
            </a:pPr>
            <a:r>
              <a:rPr lang="ru-RU" sz="3600" dirty="0" smtClean="0"/>
              <a:t>Я бывалый ….</a:t>
            </a:r>
          </a:p>
        </p:txBody>
      </p:sp>
      <p:pic>
        <p:nvPicPr>
          <p:cNvPr id="4" name="Picture 6" descr="vorobe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429000"/>
            <a:ext cx="4580914" cy="30718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023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Непоседа пестрая, птица длиннохвостая,</a:t>
            </a:r>
          </a:p>
          <a:p>
            <a:pPr>
              <a:buNone/>
            </a:pPr>
            <a:r>
              <a:rPr lang="ru-RU" sz="3600" dirty="0" smtClean="0"/>
              <a:t>Птица говорливая,</a:t>
            </a:r>
          </a:p>
          <a:p>
            <a:pPr>
              <a:buNone/>
            </a:pPr>
            <a:r>
              <a:rPr lang="ru-RU" sz="3600" dirty="0" smtClean="0"/>
              <a:t>Самая болтливая.</a:t>
            </a:r>
          </a:p>
        </p:txBody>
      </p:sp>
      <p:pic>
        <p:nvPicPr>
          <p:cNvPr id="4" name="Picture 2" descr="http://www.zooclub.ru/images/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494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371</Words>
  <Application>Microsoft Office PowerPoint</Application>
  <PresentationFormat>Экран (4:3)</PresentationFormat>
  <Paragraphs>62</Paragraphs>
  <Slides>25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Как зимой помочь птицам 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Тест.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зимой помочь птицам ?</dc:title>
  <dc:creator>User</dc:creator>
  <cp:lastModifiedBy>User</cp:lastModifiedBy>
  <cp:revision>7</cp:revision>
  <dcterms:created xsi:type="dcterms:W3CDTF">2010-12-03T17:35:45Z</dcterms:created>
  <dcterms:modified xsi:type="dcterms:W3CDTF">2010-12-04T08:17:43Z</dcterms:modified>
</cp:coreProperties>
</file>