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81" r:id="rId4"/>
    <p:sldId id="282" r:id="rId5"/>
    <p:sldId id="283" r:id="rId6"/>
    <p:sldId id="280" r:id="rId7"/>
    <p:sldId id="258" r:id="rId8"/>
    <p:sldId id="263" r:id="rId9"/>
    <p:sldId id="275" r:id="rId10"/>
    <p:sldId id="256" r:id="rId11"/>
    <p:sldId id="274" r:id="rId12"/>
    <p:sldId id="267" r:id="rId13"/>
    <p:sldId id="262" r:id="rId14"/>
    <p:sldId id="266" r:id="rId15"/>
    <p:sldId id="284" r:id="rId16"/>
    <p:sldId id="264" r:id="rId17"/>
    <p:sldId id="268" r:id="rId18"/>
    <p:sldId id="270" r:id="rId19"/>
    <p:sldId id="278" r:id="rId20"/>
    <p:sldId id="276" r:id="rId21"/>
    <p:sldId id="25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8A7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ownloads\de14dadb6830a75e3286b09558d6c36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782362" cy="392909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28604"/>
            <a:ext cx="571504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Малая Родина –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              город Рассказово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6" name="Picture 2" descr="C:\Users\User\Desktop\31901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1714512" cy="2071702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sklogoped.ucoz.ru/Photo/9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87573" cy="507209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7157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800000"/>
                </a:solidFill>
                <a:cs typeface="Arial" pitchFamily="34" charset="0"/>
              </a:rPr>
              <a:t>Одна из главных улиц города – улица Советская</a:t>
            </a:r>
            <a:endParaRPr lang="ru-RU" sz="4000" dirty="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User\Downloads\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66"/>
            <a:ext cx="7500990" cy="542924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229600" cy="8572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Улица Пушкина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877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28"/>
            <a:ext cx="6877064" cy="509063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Куйбышевский проезд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SC_6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79262" cy="5483581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Центральный сквер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69635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8178328" cy="500066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Кинотеатр «Смена»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scy;&amp;iecy;&amp;iecy;&amp;vcy;&amp;scy;&amp;kcy;&amp;icy;&amp;jcy; &amp;dcy;&amp;vcy;&amp;ocy;&amp;rcy;&amp;iecy;&amp;tscy; &amp;vcy; &amp;Rcy;&amp;acy;&amp;scy;&amp;scy;&amp;kcy;&amp;acy;&amp;zcy;&amp;ocy;&amp;vcy;&amp;ocy; &amp;mcy;&amp;ocy;&amp;zhcy;&amp;iecy;&amp;tcy; &amp;pcy;&amp;rcy;&amp;iecy;&amp;vcy;&amp;rcy;&amp;acy;&amp;tcy;&amp;icy;&amp;tcy;&amp;softcy;&amp;scy;&amp;yacy; &amp;vcy; &amp;acy;&amp;pcy;&amp;pcy;&amp;acy;&amp;rcy;&amp;tcy;&amp;acy;&amp;mcy;&amp;iecy;&amp;ncy;&amp;tcy;&amp;ycy; &amp;dcy;&amp;lcy;&amp;yacy; &amp;vcy;&amp;icy;&amp;pcy;-&amp;pcy;&amp;iecy;&amp;rcy;&amp;s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28604"/>
            <a:ext cx="7974899" cy="507209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800000"/>
                </a:solidFill>
              </a:rPr>
              <a:t>Асеевский</a:t>
            </a:r>
            <a:r>
              <a:rPr lang="ru-RU" dirty="0" smtClean="0">
                <a:solidFill>
                  <a:srgbClr val="800000"/>
                </a:solidFill>
              </a:rPr>
              <a:t> дворец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21305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9006"/>
            <a:ext cx="8001056" cy="503882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15016"/>
            <a:ext cx="8229600" cy="8572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Церковь Иоанна Богослова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6186"/>
            <a:ext cx="7715304" cy="523305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643578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Памятный знак в честь 24 гвардейской мотострелковой дивизии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AD157E1121C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736"/>
            <a:ext cx="7520006" cy="5110563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     Памятник воинам - афганцам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ownloads\DSC_83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8437320" cy="5143536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929330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Памятник воинам-интернационалистам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bt_ivan_kuchin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14290"/>
            <a:ext cx="6429420" cy="644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ownloads\borodinskiy_hleb_-_ish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49654" cy="4899536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Памятник бородинскому хлебу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Пожарная часть №24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12290" name="Picture 2" descr="http://online.68news.ru/images/dlya-news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6413"/>
            <a:ext cx="7715304" cy="57864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oleg_rybin/23137448/272407/272407_origina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357166"/>
            <a:ext cx="8501123" cy="628654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0440" y="285728"/>
            <a:ext cx="5543560" cy="157163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Малая родина – островок земли.</a:t>
            </a:r>
            <a:br>
              <a:rPr lang="ru-RU" sz="2700" dirty="0" smtClean="0"/>
            </a:br>
            <a:r>
              <a:rPr lang="ru-RU" sz="2700" dirty="0" smtClean="0"/>
              <a:t>Под окном смородина, вишни расцвели.</a:t>
            </a:r>
            <a:br>
              <a:rPr lang="ru-RU" sz="2700" dirty="0" smtClean="0"/>
            </a:br>
            <a:r>
              <a:rPr lang="ru-RU" sz="2700" dirty="0" smtClean="0"/>
              <a:t>Яблоня кудрявая, а под ней скамья.</a:t>
            </a:r>
            <a:br>
              <a:rPr lang="ru-RU" sz="2700" dirty="0" smtClean="0"/>
            </a:br>
            <a:r>
              <a:rPr lang="ru-RU" sz="2700" dirty="0" smtClean="0"/>
              <a:t>Ласковая малая Родина моя!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11DB4D903DEC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1"/>
            <a:ext cx="7770839" cy="500066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/>
            </a:r>
            <a:br>
              <a:rPr lang="ru-RU" sz="4000" dirty="0" smtClean="0">
                <a:solidFill>
                  <a:srgbClr val="800000"/>
                </a:solidFill>
              </a:rPr>
            </a:br>
            <a:r>
              <a:rPr lang="ru-RU" sz="4000" dirty="0" smtClean="0">
                <a:solidFill>
                  <a:srgbClr val="800000"/>
                </a:solidFill>
              </a:rPr>
              <a:t>Наш город в прошлом</a:t>
            </a:r>
            <a:br>
              <a:rPr lang="ru-RU" sz="4000" dirty="0" smtClean="0">
                <a:solidFill>
                  <a:srgbClr val="800000"/>
                </a:solidFill>
              </a:rPr>
            </a:b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00076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Улица Миллионная (</a:t>
            </a:r>
            <a:r>
              <a:rPr lang="ru-RU" sz="2800" dirty="0" smtClean="0">
                <a:solidFill>
                  <a:srgbClr val="800000"/>
                </a:solidFill>
              </a:rPr>
              <a:t>сегодня ул. Пушкина</a:t>
            </a:r>
            <a:r>
              <a:rPr lang="ru-RU" sz="3600" dirty="0" smtClean="0">
                <a:solidFill>
                  <a:srgbClr val="800000"/>
                </a:solidFill>
              </a:rPr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ownloads\381F0F6DA19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286776" cy="5260161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Большой порядок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(сегодня улица Пушкина)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ownloads\dbc6603a855ebf109aff3f6921d89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0144" cy="5362593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Большой мост, ведущий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на ул.Миллионную (</a:t>
            </a:r>
            <a:r>
              <a:rPr lang="ru-RU" sz="3100" dirty="0" smtClean="0">
                <a:solidFill>
                  <a:srgbClr val="800000"/>
                </a:solidFill>
              </a:rPr>
              <a:t>сегодня - ул. Советская</a:t>
            </a:r>
            <a:r>
              <a:rPr lang="ru-RU" dirty="0" smtClean="0">
                <a:solidFill>
                  <a:srgbClr val="800000"/>
                </a:solidFill>
              </a:rPr>
              <a:t>) 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21471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Герб города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3" name="Picture 5" descr="C:\Users\User\Downloads\3745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000396" cy="472902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28992" y="285728"/>
            <a:ext cx="5500726" cy="6186309"/>
          </a:xfrm>
          <a:prstGeom prst="rect">
            <a:avLst/>
          </a:prstGeom>
          <a:solidFill>
            <a:srgbClr val="F8A764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червленом геральдическом щите изображена выделанная кожа, на ее фоне - клубок черной пряжи. Как лучи отходят от этой композиции золотые колосья. Внизу зеленая оконечность. </a:t>
            </a:r>
          </a:p>
          <a:p>
            <a:pPr algn="just"/>
            <a:r>
              <a:rPr lang="ru-RU" dirty="0" smtClean="0"/>
              <a:t>Зеленая оконечность указывает на Ценский лес, на окраине которого основано поселение, и на его первое название - Лесной Тамбов. Кожа и клубок говорят о трехвековых традициях выделки шкур, скотоводства, производства шерсти и изделий из нее. Серебряный цвет выделанной шкуры - символ покоя, мира, взаимопонимания, чистоты, совершенства. Клубочек тоже черный неспроста - этот цвет говорит о благоразумии, мудрости, скромности, честности </a:t>
            </a:r>
            <a:r>
              <a:rPr lang="ru-RU" dirty="0" err="1" smtClean="0"/>
              <a:t>рассказовцев</a:t>
            </a:r>
            <a:r>
              <a:rPr lang="ru-RU" dirty="0" smtClean="0"/>
              <a:t> и о вечности бытия. Двадцать четыре колоса, расходящиеся лучами символизируют земледелие, которым занимались как первые поселенцы, так и современные жители. Колосков столько же, сколько часов в сутках - это указывает на течение времени, преемственность поколений, продолжение традиций. Колосья золотые, что символизирует богатство, постоянство, плодородие, солнечный свет.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ownloads\41c4f5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071546"/>
            <a:ext cx="4286280" cy="4760403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357694"/>
            <a:ext cx="3929090" cy="19288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Глава города </a:t>
            </a:r>
            <a:br>
              <a:rPr lang="ru-RU" sz="4000" dirty="0" smtClean="0">
                <a:solidFill>
                  <a:srgbClr val="800000"/>
                </a:solidFill>
              </a:rPr>
            </a:br>
            <a:r>
              <a:rPr lang="ru-RU" sz="4000" dirty="0" smtClean="0">
                <a:solidFill>
                  <a:srgbClr val="800000"/>
                </a:solidFill>
              </a:rPr>
              <a:t>А. Н. </a:t>
            </a:r>
            <a:r>
              <a:rPr lang="ru-RU" sz="4000" dirty="0" err="1" smtClean="0">
                <a:solidFill>
                  <a:srgbClr val="800000"/>
                </a:solidFill>
              </a:rPr>
              <a:t>Колмаков</a:t>
            </a:r>
            <a:endParaRPr lang="ru-RU" sz="4000" dirty="0">
              <a:solidFill>
                <a:srgbClr val="800000"/>
              </a:solidFill>
            </a:endParaRPr>
          </a:p>
        </p:txBody>
      </p:sp>
      <p:pic>
        <p:nvPicPr>
          <p:cNvPr id="7" name="Picture 3" descr="C:\Users\User\Desktop\фото\i_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337650" cy="250033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3459ab8e43d3576706425bf0b7ff1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16298" cy="4572032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429264"/>
            <a:ext cx="7929618" cy="1000132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Здание Администрации города 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tochka-na-karte.ru/modules/photo/images/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45788" cy="4929222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Центральная площадь города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235</Words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Малая Родина –                город Рассказово</vt:lpstr>
      <vt:lpstr>Слайд 2</vt:lpstr>
      <vt:lpstr> Наш город в прошлом </vt:lpstr>
      <vt:lpstr>Большой порядок  (сегодня улица Пушкина)</vt:lpstr>
      <vt:lpstr>Большой мост, ведущий  на ул.Миллионную (сегодня - ул. Советская) </vt:lpstr>
      <vt:lpstr>Герб города</vt:lpstr>
      <vt:lpstr>Глава города  А. Н. Колмаков</vt:lpstr>
      <vt:lpstr>Здание Администрации города </vt:lpstr>
      <vt:lpstr>Центральная площадь города</vt:lpstr>
      <vt:lpstr>Одна из главных улиц города – улица Советская</vt:lpstr>
      <vt:lpstr>Улица Пушкина</vt:lpstr>
      <vt:lpstr>Куйбышевский проезд</vt:lpstr>
      <vt:lpstr>Центральный сквер</vt:lpstr>
      <vt:lpstr>Кинотеатр «Смена»</vt:lpstr>
      <vt:lpstr>Асеевский дворец</vt:lpstr>
      <vt:lpstr>Церковь Иоанна Богослова</vt:lpstr>
      <vt:lpstr>Памятный знак в честь 24 гвардейской мотострелковой дивизии</vt:lpstr>
      <vt:lpstr>     Памятник воинам - афганцам</vt:lpstr>
      <vt:lpstr>Памятник воинам-интернационалистам</vt:lpstr>
      <vt:lpstr>Памятник бородинскому хлебу</vt:lpstr>
      <vt:lpstr>Пожарная часть №24</vt:lpstr>
      <vt:lpstr> Малая родина – островок земли. Под окном смородина, вишни расцвели. Яблоня кудрявая, а под ней скамья. Ласковая малая Родина моя!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41</cp:revision>
  <dcterms:created xsi:type="dcterms:W3CDTF">2016-02-23T06:08:53Z</dcterms:created>
  <dcterms:modified xsi:type="dcterms:W3CDTF">2016-02-28T13:53:49Z</dcterms:modified>
</cp:coreProperties>
</file>