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71" y="0"/>
            <a:ext cx="9127858" cy="6858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/>
          </a:p>
        </p:txBody>
      </p:sp>
      <p:pic>
        <p:nvPicPr>
          <p:cNvPr id="1027" name="Picture 3" descr="C:\Users\MrDuke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78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529968"/>
            <a:ext cx="496855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99692" y="3429000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/>
                <a:ea typeface="Times New Roman"/>
              </a:rPr>
              <a:t>Адаптационный период - серьезное испытание для малышей 2-3 года жизни. Вызванные адаптацией стрессовые реакции надолго нарушают эмоциональное состояние малыша.</a:t>
            </a:r>
            <a:endParaRPr lang="ru-RU" dirty="0"/>
          </a:p>
        </p:txBody>
      </p:sp>
      <p:pic>
        <p:nvPicPr>
          <p:cNvPr id="1030" name="Picture 6" descr="C:\Users\MrDuke\Desktop\2 - копия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0558">
            <a:off x="186355" y="502982"/>
            <a:ext cx="2160240" cy="113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rDuke\Desktop\2 - копия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6255">
            <a:off x="6691099" y="453759"/>
            <a:ext cx="2301035" cy="140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97537" y="2118381"/>
            <a:ext cx="4258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Подготовила: Антонова Л.Н.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СП «Детский сад №36» ГБОУ СОШ №6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Сызрань</a:t>
            </a:r>
          </a:p>
        </p:txBody>
      </p:sp>
    </p:spTree>
    <p:extLst>
      <p:ext uri="{BB962C8B-B14F-4D97-AF65-F5344CB8AC3E}">
        <p14:creationId xmlns:p14="http://schemas.microsoft.com/office/powerpoint/2010/main" val="3211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MrDuke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3" y="0"/>
            <a:ext cx="90243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2109"/>
            <a:ext cx="5934075" cy="569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C:\Users\MrDuke\Desktop\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71" y="5661248"/>
            <a:ext cx="2326960" cy="90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7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MrDuke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3" y="0"/>
            <a:ext cx="90243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66100"/>
            <a:ext cx="5934075" cy="467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C:\Users\MrDuke\Desktop\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470701"/>
            <a:ext cx="3047040" cy="118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4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программа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</dc:title>
  <dc:creator>MrDuke</dc:creator>
  <cp:lastModifiedBy>MrDuke</cp:lastModifiedBy>
  <cp:revision>4</cp:revision>
  <dcterms:created xsi:type="dcterms:W3CDTF">2016-02-23T16:14:07Z</dcterms:created>
  <dcterms:modified xsi:type="dcterms:W3CDTF">2016-02-23T17:01:12Z</dcterms:modified>
</cp:coreProperties>
</file>