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110" d="100"/>
          <a:sy n="110" d="100"/>
        </p:scale>
        <p:origin x="16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67" y="-7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0CF9-53A2-4CD5-9DCD-DBE14309F5F6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5B60B-9AD5-4208-A8A1-B5169688E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6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B60B-9AD5-4208-A8A1-B5169688E3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47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B60B-9AD5-4208-A8A1-B5169688E3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44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FC07BD-41EE-40E4-B2DF-747BBBA23C74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91C762-F449-4923-818B-457DB1F987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88840"/>
            <a:ext cx="7776864" cy="21236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4400" b="1" spc="150" dirty="0" smtClean="0">
                <a:ln w="11430"/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«Гимнастика с элементами акробатики»</a:t>
            </a:r>
          </a:p>
          <a:p>
            <a:pPr algn="ctr"/>
            <a:r>
              <a:rPr lang="ru-RU" sz="4400" b="1" spc="150" dirty="0" smtClean="0">
                <a:ln w="11430"/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5085184"/>
            <a:ext cx="5328592" cy="163121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Черняев Евгений Александрович</a:t>
            </a:r>
            <a:endParaRPr lang="ru-RU" sz="2000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</a:t>
            </a:r>
          </a:p>
          <a:p>
            <a:pPr algn="r"/>
            <a:r>
              <a:rPr lang="ru-RU" sz="20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Гимназия № 628</a:t>
            </a:r>
          </a:p>
          <a:p>
            <a:pPr algn="r"/>
            <a:r>
              <a:rPr lang="ru-RU" sz="20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Красногвардейского района</a:t>
            </a:r>
          </a:p>
          <a:p>
            <a:pPr algn="r"/>
            <a:r>
              <a:rPr lang="ru-RU" sz="20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66679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737342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со скакалкой</a:t>
            </a: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3117538" y="1262365"/>
            <a:ext cx="5918958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marL="457200" indent="-457200">
              <a:buAutoNum type="arabicPeriod"/>
              <a:defRPr sz="24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indent="0">
              <a:buNone/>
            </a:pPr>
            <a:r>
              <a:rPr lang="ru-RU" sz="1200" dirty="0">
                <a:effectLst/>
              </a:rPr>
              <a:t>1. И. п. – </a:t>
            </a:r>
            <a:r>
              <a:rPr lang="ru-RU" sz="1200" dirty="0" err="1">
                <a:effectLst/>
              </a:rPr>
              <a:t>о.с</a:t>
            </a:r>
            <a:r>
              <a:rPr lang="ru-RU" sz="1200" dirty="0">
                <a:effectLst/>
              </a:rPr>
              <a:t>. скакалка вчетверо в низу</a:t>
            </a:r>
          </a:p>
          <a:p>
            <a:pPr marL="0" indent="354013">
              <a:buNone/>
            </a:pPr>
            <a:r>
              <a:rPr lang="ru-RU" sz="1200" dirty="0" smtClean="0">
                <a:effectLst/>
              </a:rPr>
              <a:t>1-2  </a:t>
            </a:r>
            <a:r>
              <a:rPr lang="ru-RU" sz="1200" dirty="0">
                <a:effectLst/>
              </a:rPr>
              <a:t>- поднимаясь на носочки поднять скакалку вверх, потянуться</a:t>
            </a:r>
          </a:p>
          <a:p>
            <a:pPr marL="0" indent="354013">
              <a:buNone/>
            </a:pPr>
            <a:r>
              <a:rPr lang="ru-RU" sz="1200" dirty="0" smtClean="0">
                <a:effectLst/>
              </a:rPr>
              <a:t>3-4 </a:t>
            </a:r>
            <a:r>
              <a:rPr lang="ru-RU" sz="1200" dirty="0">
                <a:effectLst/>
              </a:rPr>
              <a:t>– опуститься в </a:t>
            </a:r>
            <a:r>
              <a:rPr lang="ru-RU" sz="1200" dirty="0" err="1">
                <a:effectLst/>
              </a:rPr>
              <a:t>и.п</a:t>
            </a:r>
            <a:r>
              <a:rPr lang="ru-RU" sz="1200" dirty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1200" dirty="0">
                <a:effectLst/>
              </a:rPr>
              <a:t>2. И. п. - стоя, ноги врозь, скакалка  вдвое в согнутых руках за головой </a:t>
            </a:r>
          </a:p>
          <a:p>
            <a:pPr marL="0" indent="354013">
              <a:buNone/>
            </a:pPr>
            <a:r>
              <a:rPr lang="ru-RU" sz="1200" dirty="0" smtClean="0">
                <a:effectLst/>
              </a:rPr>
              <a:t>1,2,3 </a:t>
            </a:r>
            <a:r>
              <a:rPr lang="ru-RU" sz="1200" dirty="0">
                <a:effectLst/>
              </a:rPr>
              <a:t>- натягивая скакалку, сделать два пружинящих наклона вправо </a:t>
            </a:r>
          </a:p>
          <a:p>
            <a:pPr marL="0" indent="354013">
              <a:buNone/>
            </a:pPr>
            <a:r>
              <a:rPr lang="ru-RU" sz="1200" dirty="0" smtClean="0">
                <a:effectLst/>
              </a:rPr>
              <a:t>4 </a:t>
            </a:r>
            <a:r>
              <a:rPr lang="ru-RU" sz="1200" dirty="0">
                <a:effectLst/>
              </a:rPr>
              <a:t>- вернуться в и. п. </a:t>
            </a:r>
          </a:p>
          <a:p>
            <a:pPr marL="0" indent="354013">
              <a:buNone/>
            </a:pPr>
            <a:r>
              <a:rPr lang="ru-RU" sz="1200" dirty="0" smtClean="0">
                <a:effectLst/>
              </a:rPr>
              <a:t>1-4 </a:t>
            </a:r>
            <a:r>
              <a:rPr lang="ru-RU" sz="1200" dirty="0">
                <a:effectLst/>
              </a:rPr>
              <a:t>– то же самое влево.</a:t>
            </a:r>
          </a:p>
          <a:p>
            <a:pPr marL="0" indent="0">
              <a:buNone/>
            </a:pPr>
            <a:r>
              <a:rPr lang="ru-RU" sz="1200" dirty="0">
                <a:effectLst/>
              </a:rPr>
              <a:t>3. И. п. – стойка ноги врозь, скакалка вверху вдвое.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  мах правой вперед опустить скакалку перед собой, коснуться ногой скакалку;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2-  и. п.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3 - мах правой вперед опустить скакалку перед собой, коснуться ногой скакалку;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4-  </a:t>
            </a:r>
            <a:r>
              <a:rPr lang="ru-RU" sz="1200" dirty="0" err="1">
                <a:effectLst/>
              </a:rPr>
              <a:t>и.п</a:t>
            </a:r>
            <a:r>
              <a:rPr lang="ru-RU" sz="1200" dirty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1200" dirty="0">
                <a:effectLst/>
              </a:rPr>
              <a:t>4. И. п. - стоя, ноги врозь, скакалкой вчетверо внизу за спиной.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1-2 - отвести руки назад, прогнуться;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- и. п. </a:t>
            </a:r>
          </a:p>
          <a:p>
            <a:pPr marL="0" indent="0">
              <a:buNone/>
            </a:pPr>
            <a:r>
              <a:rPr lang="ru-RU" sz="1200" dirty="0">
                <a:effectLst/>
              </a:rPr>
              <a:t>5.И. п. - стойка на коленях, скакалка вдвое внизу.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1-2 – натягивая скакалку, поднять вверх, правую в сторону на носок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3-4 – вернуться в и. п.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1-4 – то же самое с левой</a:t>
            </a:r>
          </a:p>
          <a:p>
            <a:pPr marL="0" indent="0">
              <a:buNone/>
            </a:pPr>
            <a:r>
              <a:rPr lang="ru-RU" sz="1200" dirty="0" smtClean="0">
                <a:effectLst/>
              </a:rPr>
              <a:t>6.И</a:t>
            </a:r>
            <a:r>
              <a:rPr lang="ru-RU" sz="1200" dirty="0">
                <a:effectLst/>
              </a:rPr>
              <a:t>. п. - лежа на спине, скакалка вдвое вверху.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1-2 - сгибая правую, перенести через скакалку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и. п. </a:t>
            </a:r>
          </a:p>
          <a:p>
            <a:pPr marL="0" indent="0">
              <a:buNone/>
            </a:pPr>
            <a:r>
              <a:rPr lang="ru-RU" sz="1200" dirty="0">
                <a:effectLst/>
              </a:rPr>
              <a:t>7.И. п. – стойка ноги врозь, скакалка вдвое внизу.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1-2 –поднять скакалку вверх, завести назад, коснуться скакалкой ягодиц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3-4 –и. п.</a:t>
            </a:r>
          </a:p>
          <a:p>
            <a:pPr marL="0" indent="0">
              <a:buNone/>
            </a:pPr>
            <a:r>
              <a:rPr lang="ru-RU" sz="1200" dirty="0">
                <a:effectLst/>
              </a:rPr>
              <a:t>8. И. п. – </a:t>
            </a:r>
            <a:r>
              <a:rPr lang="ru-RU" sz="1200" dirty="0" err="1">
                <a:effectLst/>
              </a:rPr>
              <a:t>о.с</a:t>
            </a:r>
            <a:r>
              <a:rPr lang="ru-RU" sz="1200" dirty="0">
                <a:effectLst/>
              </a:rPr>
              <a:t>. скакалка внизу под левой, концы скакалки в руках. </a:t>
            </a:r>
          </a:p>
          <a:p>
            <a:pPr marL="0" indent="354013">
              <a:buNone/>
            </a:pPr>
            <a:r>
              <a:rPr lang="ru-RU" sz="1200" dirty="0">
                <a:effectLst/>
              </a:rPr>
              <a:t>1-2 –натянуть скакалку в стороны, отвести правую со скакалкой назад, прогнуться</a:t>
            </a:r>
          </a:p>
          <a:p>
            <a:pPr marL="0" indent="354013">
              <a:buNone/>
            </a:pPr>
            <a:r>
              <a:rPr lang="ru-RU" sz="1200" dirty="0" smtClean="0">
                <a:effectLst/>
              </a:rPr>
              <a:t>3-4 </a:t>
            </a:r>
            <a:r>
              <a:rPr lang="ru-RU" sz="1200" dirty="0">
                <a:effectLst/>
              </a:rPr>
              <a:t>– и. п. </a:t>
            </a:r>
          </a:p>
        </p:txBody>
      </p:sp>
      <p:pic>
        <p:nvPicPr>
          <p:cNvPr id="5122" name="Picture 2" descr="http://cdo-rzn.ru/upload/iblock/0a1/0a11ac7182158c3a0923ab1567f268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56023"/>
            <a:ext cx="2857500" cy="3705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906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19418"/>
            <a:ext cx="871296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4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кувырка вперед, кувырок назад</a:t>
            </a: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323528" y="1358766"/>
            <a:ext cx="8568952" cy="2862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24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0100" lvl="1" indent="-342900">
              <a:buFont typeface="Arial" panose="020B0604020202020204" pitchFamily="34" charset="0"/>
              <a:buChar char="•"/>
              <a:defRPr sz="24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indent="355600"/>
            <a:r>
              <a:rPr lang="ru-RU" sz="2000" dirty="0"/>
              <a:t>Кувырок вперёд – из упора присев, выпрямляя ноги, перенести вес тела на руки. Сгибая руки и наклоняя голову вперёд, оттолкнуться ногами и перевернуться через голову и прийти в упор присев. После первого кувырка, который выполняется несколько энергичнее, чем обычно, поставит руки на мат и, не задерживаясь выполнить второй.</a:t>
            </a:r>
          </a:p>
          <a:p>
            <a:endParaRPr lang="ru-RU" sz="2000" dirty="0"/>
          </a:p>
          <a:p>
            <a:pPr indent="355600"/>
            <a:r>
              <a:rPr lang="ru-RU" sz="2000" dirty="0"/>
              <a:t>Кувырок назад – энергично наклоняясь назад и сгибая ноги, перекатиться назад, поставить руки пальцами к плечам, опираясь ими, перевернуться через голову и прийти в упор присев.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93096"/>
            <a:ext cx="4968552" cy="2358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106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73301"/>
            <a:ext cx="684076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комбинация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732504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55600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И.п</a:t>
            </a: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.:  о.с., упор присев, кувырок вперёд в упор присев, ноги </a:t>
            </a:r>
            <a:r>
              <a:rPr lang="ru-RU" sz="2400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скрестно</a:t>
            </a: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355600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Поворот на 180 градусов, кувырок назад в упор присев;</a:t>
            </a:r>
          </a:p>
          <a:p>
            <a:pPr indent="355600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Перекат назад стойка на лопатках;</a:t>
            </a:r>
          </a:p>
          <a:p>
            <a:pPr indent="355600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Перекат вперёд в упор присев, встать;</a:t>
            </a:r>
          </a:p>
          <a:p>
            <a:pPr indent="355600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«Мост» с помощью, поворот кругом в упор присев;</a:t>
            </a:r>
          </a:p>
          <a:p>
            <a:pPr indent="355600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Прыжок вверх прогнувшись.</a:t>
            </a:r>
          </a:p>
        </p:txBody>
      </p:sp>
      <p:pic>
        <p:nvPicPr>
          <p:cNvPr id="6146" name="Picture 2" descr="http://i-stretching.ru/wp-content/uploads/6dc648b60e71_14E50/clip_image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860" y="4307555"/>
            <a:ext cx="4787396" cy="25778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92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6192688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тренировка</a:t>
            </a:r>
          </a:p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«Веревочка»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645024"/>
            <a:ext cx="8343800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55600" algn="ctr"/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Игра, содействующая укреплению прямых мышц живота и разгибателей позвоночника, развитию быстроты двигательной реакции и скоростно-силовых качеств: учащиеся сидят в круге, вытянув ноги и опираясь руками о пол за спиной. Водящий, стоя в середине, проводит верёвочку (с мешочком на конце) под ногами детей. Тот, ноги которого подсекает верёвочка, поднимает их. У кого ноги задеты, меняется ролью с водящим.</a:t>
            </a:r>
          </a:p>
        </p:txBody>
      </p:sp>
      <p:pic>
        <p:nvPicPr>
          <p:cNvPr id="7170" name="Picture 2" descr="http://www.niido-mos.ru/page/fiz_raz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176" y="1628800"/>
            <a:ext cx="3240360" cy="2157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6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512" y="161345"/>
            <a:ext cx="9180512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0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 по разделу</a:t>
            </a:r>
          </a:p>
          <a:p>
            <a:pPr algn="ctr"/>
            <a:r>
              <a:rPr lang="ru-RU" sz="40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«Гимнастика с элементами акробатики»</a:t>
            </a:r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683568" y="1826815"/>
            <a:ext cx="7770452" cy="47705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indent="355600">
              <a:defRPr sz="24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z="1600" dirty="0">
                <a:sym typeface="Wingdings 2"/>
              </a:rPr>
              <a:t> </a:t>
            </a:r>
            <a:r>
              <a:rPr lang="ru-RU" sz="1600" dirty="0"/>
              <a:t>Как необходимо выполнять упражнения по гимнастике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</a:t>
            </a:r>
            <a:r>
              <a:rPr lang="ru-RU" sz="1600" dirty="0"/>
              <a:t> с учителем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самостоятельно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без страховки</a:t>
            </a:r>
          </a:p>
          <a:p>
            <a:r>
              <a:rPr lang="ru-RU" sz="1600" dirty="0"/>
              <a:t> Какая форма одежды необходима для выполнения гимнастических упражнений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спортивный костюм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утеплённая куртка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резиновые сапоги</a:t>
            </a:r>
          </a:p>
          <a:p>
            <a:r>
              <a:rPr lang="ru-RU" sz="1600" dirty="0">
                <a:sym typeface="Wingdings 2"/>
              </a:rPr>
              <a:t>           </a:t>
            </a:r>
            <a:r>
              <a:rPr lang="ru-RU" sz="1600" dirty="0" smtClean="0"/>
              <a:t>кроссовки</a:t>
            </a:r>
            <a:endParaRPr lang="ru-RU" sz="1600" dirty="0"/>
          </a:p>
          <a:p>
            <a:r>
              <a:rPr lang="ru-RU" sz="1600" dirty="0"/>
              <a:t>Перечислите виды гимнастики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подтягивание в висе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бег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лазание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кувырки</a:t>
            </a:r>
          </a:p>
          <a:p>
            <a:r>
              <a:rPr lang="ru-RU" sz="1600" dirty="0">
                <a:sym typeface="Wingdings 2"/>
              </a:rPr>
              <a:t>           </a:t>
            </a:r>
            <a:r>
              <a:rPr lang="ru-RU" sz="1600" dirty="0"/>
              <a:t>метание мячей</a:t>
            </a:r>
          </a:p>
          <a:p>
            <a:r>
              <a:rPr lang="ru-RU" sz="1600" dirty="0"/>
              <a:t>При выполнении подтягивания, когда упражнение считается выполненным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если подбородок окажется ниже  перекладины</a:t>
            </a:r>
          </a:p>
          <a:p>
            <a:r>
              <a:rPr lang="ru-RU" sz="1600" dirty="0"/>
              <a:t>          </a:t>
            </a:r>
            <a:r>
              <a:rPr lang="ru-RU" sz="1600" dirty="0">
                <a:sym typeface="Wingdings 2"/>
              </a:rPr>
              <a:t> </a:t>
            </a:r>
            <a:r>
              <a:rPr lang="ru-RU" sz="1600" dirty="0"/>
              <a:t>если плечи находятся выше перекладины</a:t>
            </a:r>
          </a:p>
          <a:p>
            <a:r>
              <a:rPr lang="ru-RU" sz="1600" dirty="0">
                <a:sym typeface="Wingdings 2"/>
              </a:rPr>
              <a:t>           </a:t>
            </a:r>
            <a:r>
              <a:rPr lang="ru-RU" sz="1600" dirty="0"/>
              <a:t>если подбородок окажется над перекладиной</a:t>
            </a:r>
          </a:p>
        </p:txBody>
      </p:sp>
      <p:pic>
        <p:nvPicPr>
          <p:cNvPr id="8198" name="Picture 6" descr="https://im3-tub-ru.yandex.net/i?id=c9cc8c149a20601b9b064b42d63f2975&amp;n=33&amp;h=190&amp;w=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310" y="3158980"/>
            <a:ext cx="2587066" cy="22862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86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37268"/>
            <a:ext cx="7776864" cy="4832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отжимании в упоре лёжа на полу нужно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правильное положение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плавно согнуть руки до угла 900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коснуться грудью пола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выполнять повороты на бревне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переступания ногами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 сменой ног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переступанием ногами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знать при выполнении кувырка вперёд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сгруппироваться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опереться руками о гимнастический мат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оттолкнуться руками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необходимо выполнять кувырок назад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 на голову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 ладони за голову на мат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оттолкнуться руками</a:t>
            </a:r>
          </a:p>
          <a:p>
            <a:pPr indent="355600"/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 2"/>
              </a:rPr>
              <a:t> </a:t>
            </a:r>
            <a:r>
              <a:rPr lang="ru-RU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сгруппироваться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233353"/>
            <a:ext cx="9073008" cy="132343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0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 по разделу</a:t>
            </a:r>
          </a:p>
          <a:p>
            <a:pPr algn="ctr"/>
            <a:r>
              <a:rPr lang="ru-RU" sz="40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«Гимнастика с элементами акробатики»</a:t>
            </a:r>
          </a:p>
        </p:txBody>
      </p:sp>
      <p:pic>
        <p:nvPicPr>
          <p:cNvPr id="4" name="Picture 4" descr="http://www.likeateam.com/wp-content/uploads/2013/10/What-would-I-tell-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306" y="4526036"/>
            <a:ext cx="1689134" cy="2143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35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5688632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2132856"/>
            <a:ext cx="4932040" cy="37856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Тренировать упражнение на равновесие – стояние на одной ноге с закрытыми глазами – до 50 секунд</a:t>
            </a:r>
          </a:p>
        </p:txBody>
      </p:sp>
      <p:pic>
        <p:nvPicPr>
          <p:cNvPr id="9218" name="Picture 2" descr="http://images.mreadz.com/69/68651/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11" y="1700808"/>
            <a:ext cx="3944649" cy="46039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4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28092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урока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068960"/>
            <a:ext cx="8271792" cy="3600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5125">
              <a:buFont typeface="+mj-lt"/>
              <a:buAutoNum type="arabicPeriod"/>
            </a:pPr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техники выполнения акробатических упражнений (кувырка вперед-назад);</a:t>
            </a:r>
          </a:p>
          <a:p>
            <a:pPr indent="365125">
              <a:buFont typeface="+mj-lt"/>
              <a:buAutoNum type="arabicPeriod"/>
            </a:pPr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Освоение техники выполнения акробатической комбинации;</a:t>
            </a:r>
          </a:p>
          <a:p>
            <a:pPr indent="365125">
              <a:buFont typeface="+mj-lt"/>
              <a:buAutoNum type="arabicPeriod"/>
            </a:pPr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приемов самострахования во время выполнения упражнений;</a:t>
            </a:r>
          </a:p>
          <a:p>
            <a:pPr indent="365125">
              <a:buFont typeface="+mj-lt"/>
              <a:buAutoNum type="arabicPeriod"/>
            </a:pPr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полученных знаний и умений в укреплении здоровья</a:t>
            </a:r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1266" name="Picture 2" descr="http://lib.convdocs.org/pars_docs/refs/176/175161/175161_html_72a29d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96752"/>
            <a:ext cx="2857500" cy="2066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92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8968" y="2775992"/>
            <a:ext cx="7501464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>
                <a:ln w="11430"/>
                <a:solidFill>
                  <a:srgbClr val="F8F8F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82638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583" y="509771"/>
            <a:ext cx="2228209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844824"/>
            <a:ext cx="828092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техники акробатических упражнений</a:t>
            </a:r>
            <a:endParaRPr lang="ru-RU" sz="360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8795"/>
            <a:ext cx="4395524" cy="3399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161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81779"/>
            <a:ext cx="25922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683568" y="1771695"/>
            <a:ext cx="72008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defRPr sz="28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effectLst/>
              </a:rPr>
              <a:t>1. Закрепить технику кувырков вперед-назад, разучить акробатическую комбинацию.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5085184"/>
            <a:ext cx="6927136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>
              <a:defRPr sz="36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ru-RU" sz="2800" dirty="0" smtClean="0">
                <a:effectLst/>
              </a:rPr>
              <a:t>3. Способствовать воспитанию трудолюбия, дисциплинированности, ответственности.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311352" y="3402138"/>
            <a:ext cx="583264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indent="365125">
              <a:buAutoNum type="arabicPeriod"/>
              <a:defRPr sz="280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indent="0">
              <a:buNone/>
            </a:pPr>
            <a:r>
              <a:rPr lang="ru-RU" dirty="0">
                <a:effectLst/>
              </a:rPr>
              <a:t>2. Способствовать развитию координации, гибкости, прыгучести.</a:t>
            </a:r>
          </a:p>
        </p:txBody>
      </p:sp>
      <p:pic>
        <p:nvPicPr>
          <p:cNvPr id="2050" name="Picture 2" descr="http://www.ruscircus.ru/termin/pick/kulbit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90" y="2924944"/>
            <a:ext cx="2990850" cy="2057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43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92088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технологии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484784"/>
            <a:ext cx="6437316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5125">
              <a:buFont typeface="Wingdings" panose="05000000000000000000" pitchFamily="2" charset="2"/>
              <a:buChar char="ü"/>
            </a:pPr>
            <a:r>
              <a:rPr lang="ru-RU" sz="32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сберегающая</a:t>
            </a:r>
          </a:p>
          <a:p>
            <a:pPr indent="365125">
              <a:buFont typeface="Wingdings" panose="05000000000000000000" pitchFamily="2" charset="2"/>
              <a:buChar char="ü"/>
            </a:pPr>
            <a:r>
              <a:rPr lang="ru-RU" sz="32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ориентированного подхода в обучении </a:t>
            </a:r>
          </a:p>
          <a:p>
            <a:pPr indent="365125">
              <a:buFont typeface="Wingdings" panose="05000000000000000000" pitchFamily="2" charset="2"/>
              <a:buChar char="ü"/>
            </a:pPr>
            <a:r>
              <a:rPr lang="ru-RU" sz="32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моделирование</a:t>
            </a:r>
          </a:p>
        </p:txBody>
      </p:sp>
      <p:pic>
        <p:nvPicPr>
          <p:cNvPr id="3074" name="Picture 2" descr="http://24sata.info/thumbnail.php?file=news/2012/April/gymnastics_set_2_325516343.jpg&amp;size=article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4978980" cy="35350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5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873587"/>
            <a:ext cx="597666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2510518"/>
            <a:ext cx="257650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2538155"/>
            <a:ext cx="270373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4654876"/>
            <a:ext cx="36178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11612" y="3395608"/>
            <a:ext cx="259278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поточный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700" y="4654877"/>
            <a:ext cx="291917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905"/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фронтальный</a:t>
            </a:r>
            <a:endParaRPr lang="ru-RU" sz="3600" dirty="0">
              <a:ln w="1905"/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971600" y="1704584"/>
            <a:ext cx="1224136" cy="805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195736" y="1704584"/>
            <a:ext cx="1115876" cy="2950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7" idx="0"/>
          </p:cNvCxnSpPr>
          <p:nvPr/>
        </p:nvCxnSpPr>
        <p:spPr>
          <a:xfrm>
            <a:off x="4608004" y="1704584"/>
            <a:ext cx="0" cy="1691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904396" y="1704584"/>
            <a:ext cx="611820" cy="2950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0"/>
          </p:cNvCxnSpPr>
          <p:nvPr/>
        </p:nvCxnSpPr>
        <p:spPr>
          <a:xfrm>
            <a:off x="7101010" y="1704584"/>
            <a:ext cx="623058" cy="8335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35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48072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безопасности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65260"/>
            <a:ext cx="8712968" cy="4832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5125"/>
            <a:r>
              <a:rPr lang="ru-RU" sz="28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Надеть спортивный костюм, спортивную обувь на нескользкой подошвой;</a:t>
            </a:r>
          </a:p>
          <a:p>
            <a:pPr indent="365125"/>
            <a:r>
              <a:rPr lang="ru-RU" sz="28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Не выполнять упражнения на спортивных снарядах без учителя, а также без страховки;</a:t>
            </a:r>
          </a:p>
          <a:p>
            <a:pPr indent="365125"/>
            <a:r>
              <a:rPr lang="ru-RU" sz="28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При выполнении прыжков и соскоков со снарядов приземляться мягко, пружинисто приседая;</a:t>
            </a:r>
          </a:p>
          <a:p>
            <a:pPr indent="365125"/>
            <a:r>
              <a:rPr lang="ru-RU" sz="28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При выполнении упражнения потоком (один за другим), соблюдать достаточные интервалы;</a:t>
            </a:r>
          </a:p>
          <a:p>
            <a:pPr indent="365125"/>
            <a:r>
              <a:rPr lang="ru-RU" sz="28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При появлении во время занятий боли в руках или других мышцах, а также при плохом самочувствии прекратить занятие и немедленно сообщить учителю.</a:t>
            </a:r>
          </a:p>
        </p:txBody>
      </p:sp>
    </p:spTree>
    <p:extLst>
      <p:ext uri="{BB962C8B-B14F-4D97-AF65-F5344CB8AC3E}">
        <p14:creationId xmlns:p14="http://schemas.microsoft.com/office/powerpoint/2010/main" val="184772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19268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урока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824440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2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Вводно-подготовительная часть – 10 минут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856" y="2492793"/>
            <a:ext cx="880519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Построение, сообщение задач урока – 1 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2592" y="3420289"/>
            <a:ext cx="77334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Строевые упражнения на месте – 1 мин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306682"/>
            <a:ext cx="712879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Ходьба и ее разновидности – 1,5 мин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88312" y="5183844"/>
            <a:ext cx="684774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Бег и его разновидности – 2,5 мин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154" y="6093296"/>
            <a:ext cx="675543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2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Комплекс ОРУ со скалкой – 4 мин</a:t>
            </a:r>
          </a:p>
        </p:txBody>
      </p:sp>
    </p:spTree>
    <p:extLst>
      <p:ext uri="{BB962C8B-B14F-4D97-AF65-F5344CB8AC3E}">
        <p14:creationId xmlns:p14="http://schemas.microsoft.com/office/powerpoint/2010/main" val="365033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65755"/>
            <a:ext cx="63653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урока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7733460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часть урока – 27 минут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26564" y="2276872"/>
            <a:ext cx="7553948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Повторение и закрепление 2 кувырка вперед, кувырок назад – 10 мин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подводящие упражнения – 2 мин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кувырок вперед – 4 мин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кувырок назад – 4 мин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327356"/>
            <a:ext cx="8576103" cy="1261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Разучивание акробатической комбинации – 15 мин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показ, объяснения – 5 мин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ru-RU" sz="24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учащимися – 10 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570076"/>
            <a:ext cx="761854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Подвижная игра «Веревочка» – 2-3 мин</a:t>
            </a:r>
          </a:p>
        </p:txBody>
      </p:sp>
    </p:spTree>
    <p:extLst>
      <p:ext uri="{BB962C8B-B14F-4D97-AF65-F5344CB8AC3E}">
        <p14:creationId xmlns:p14="http://schemas.microsoft.com/office/powerpoint/2010/main" val="12113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63653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урока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68760"/>
            <a:ext cx="7445428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Заключительная часть – 6-7 минут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8996" y="3942121"/>
            <a:ext cx="446449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Построение – 1 мин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39244" y="4677769"/>
            <a:ext cx="680424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Ответы на вопросы теста – 5 мин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340" y="6246378"/>
            <a:ext cx="59406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Домашнее задание – 1 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39244" y="5454290"/>
            <a:ext cx="684076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Подведение итогов урока – 2 мин</a:t>
            </a:r>
          </a:p>
        </p:txBody>
      </p:sp>
      <p:pic>
        <p:nvPicPr>
          <p:cNvPr id="4098" name="Picture 2" descr="http://www.playcast.ru/uploads/2015/08/08/14614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78" y="2005351"/>
            <a:ext cx="4086614" cy="26477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9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190</TotalTime>
  <Words>1127</Words>
  <Application>Microsoft Office PowerPoint</Application>
  <PresentationFormat>Экран (4:3)</PresentationFormat>
  <Paragraphs>145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Евгений Черняев</cp:lastModifiedBy>
  <cp:revision>23</cp:revision>
  <dcterms:created xsi:type="dcterms:W3CDTF">2015-10-18T17:59:08Z</dcterms:created>
  <dcterms:modified xsi:type="dcterms:W3CDTF">2016-02-15T15:01:03Z</dcterms:modified>
</cp:coreProperties>
</file>