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87B2-4673-4511-AC98-1E5F6EE3B557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D04B-F39A-48C3-A81E-329E145BA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87B2-4673-4511-AC98-1E5F6EE3B557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D04B-F39A-48C3-A81E-329E145BA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87B2-4673-4511-AC98-1E5F6EE3B557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D04B-F39A-48C3-A81E-329E145BA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87B2-4673-4511-AC98-1E5F6EE3B557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D04B-F39A-48C3-A81E-329E145BA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87B2-4673-4511-AC98-1E5F6EE3B557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D04B-F39A-48C3-A81E-329E145BA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87B2-4673-4511-AC98-1E5F6EE3B557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D04B-F39A-48C3-A81E-329E145BA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87B2-4673-4511-AC98-1E5F6EE3B557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D04B-F39A-48C3-A81E-329E145BA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87B2-4673-4511-AC98-1E5F6EE3B557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D04B-F39A-48C3-A81E-329E145BA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87B2-4673-4511-AC98-1E5F6EE3B557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D04B-F39A-48C3-A81E-329E145BA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87B2-4673-4511-AC98-1E5F6EE3B557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D04B-F39A-48C3-A81E-329E145BA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87B2-4673-4511-AC98-1E5F6EE3B557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D04B-F39A-48C3-A81E-329E145BA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87B2-4673-4511-AC98-1E5F6EE3B557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D04B-F39A-48C3-A81E-329E145BA0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Зимние пейзажи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Зимние пейзажи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пейзажи</dc:title>
  <dc:creator>Пользователь</dc:creator>
  <cp:lastModifiedBy>Пользователь</cp:lastModifiedBy>
  <cp:revision>1</cp:revision>
  <dcterms:created xsi:type="dcterms:W3CDTF">2013-01-15T15:43:46Z</dcterms:created>
  <dcterms:modified xsi:type="dcterms:W3CDTF">2013-01-15T15:52:59Z</dcterms:modified>
</cp:coreProperties>
</file>