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57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67980-3CF8-4DCF-9A0C-6D976DD777EC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B43F4-897D-419B-97ED-41F8DCC672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Музей русской одежды</a:t>
            </a:r>
            <a:endParaRPr lang="ru-RU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86182" y="3429000"/>
            <a:ext cx="4629160" cy="17526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Воспитатель: </a:t>
            </a:r>
          </a:p>
          <a:p>
            <a:r>
              <a:rPr lang="ru-RU" b="1" dirty="0" err="1" smtClean="0">
                <a:solidFill>
                  <a:srgbClr val="7030A0"/>
                </a:solidFill>
              </a:rPr>
              <a:t>Писанова</a:t>
            </a:r>
            <a:r>
              <a:rPr lang="ru-RU" b="1" dirty="0" smtClean="0">
                <a:solidFill>
                  <a:srgbClr val="7030A0"/>
                </a:solidFill>
              </a:rPr>
              <a:t> Т.Н.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http://gamejulia.ru/images/i/nats-kostyum-russki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1428" r="1116" b="5357"/>
          <a:stretch>
            <a:fillRect/>
          </a:stretch>
        </p:blipFill>
        <p:spPr bwMode="auto">
          <a:xfrm>
            <a:off x="0" y="2389316"/>
            <a:ext cx="3071802" cy="41115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datas/istorija/Slavjane/0015-015-Odezhda-drevnikh-slavj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21" y="571480"/>
            <a:ext cx="7715303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l.hostingfailov.com/full/a0a1917c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7643866" cy="573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ypresentation.ru/documents/ccc41f27a0e6f9857af0e501425d922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fergisalex.myftp.org/wp-content/uploads/063c044f72/07/08/vyazanye_d9757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3"/>
            <a:ext cx="7691490" cy="5768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ypresentation.ru/documents/ccc41f27a0e6f9857af0e501425d9221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4.bp.blogspot.com/-WJGGyuCaph8/TxBsN2vzfMI/AAAAAAAAC_Q/_2EwDcyADdQ/s1600/Andarak+06.jpg"/>
          <p:cNvPicPr/>
          <p:nvPr/>
        </p:nvPicPr>
        <p:blipFill>
          <a:blip r:embed="rId2" cstate="print">
            <a:clrChange>
              <a:clrFrom>
                <a:srgbClr val="0D0C11"/>
              </a:clrFrom>
              <a:clrTo>
                <a:srgbClr val="0D0C1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714356"/>
            <a:ext cx="292895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http://www.ivalex.vistcom.ru/konsultac/konsultac2823_clip_image00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928670"/>
            <a:ext cx="3392812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</Words>
  <Application>Microsoft Office PowerPoint</Application>
  <PresentationFormat>Экран (4:3)</PresentationFormat>
  <Paragraphs>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Музей русской одежды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одежды</dc:title>
  <dc:creator>Егор</dc:creator>
  <cp:lastModifiedBy>Егор</cp:lastModifiedBy>
  <cp:revision>8</cp:revision>
  <dcterms:created xsi:type="dcterms:W3CDTF">2016-01-15T06:52:27Z</dcterms:created>
  <dcterms:modified xsi:type="dcterms:W3CDTF">2016-01-15T07:23:56Z</dcterms:modified>
</cp:coreProperties>
</file>