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9F13-3BD4-4D1D-A076-48362E1EF835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682B-E078-49FE-AF30-D4EDA0916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048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9F13-3BD4-4D1D-A076-48362E1EF835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682B-E078-49FE-AF30-D4EDA0916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4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9F13-3BD4-4D1D-A076-48362E1EF835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682B-E078-49FE-AF30-D4EDA0916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71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9F13-3BD4-4D1D-A076-48362E1EF835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682B-E078-49FE-AF30-D4EDA0916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26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9F13-3BD4-4D1D-A076-48362E1EF835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682B-E078-49FE-AF30-D4EDA0916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23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9F13-3BD4-4D1D-A076-48362E1EF835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682B-E078-49FE-AF30-D4EDA0916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90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9F13-3BD4-4D1D-A076-48362E1EF835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682B-E078-49FE-AF30-D4EDA0916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49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9F13-3BD4-4D1D-A076-48362E1EF835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682B-E078-49FE-AF30-D4EDA0916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9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9F13-3BD4-4D1D-A076-48362E1EF835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682B-E078-49FE-AF30-D4EDA0916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262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9F13-3BD4-4D1D-A076-48362E1EF835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682B-E078-49FE-AF30-D4EDA0916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80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9F13-3BD4-4D1D-A076-48362E1EF835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682B-E078-49FE-AF30-D4EDA0916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96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09F13-3BD4-4D1D-A076-48362E1EF835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C682B-E078-49FE-AF30-D4EDA0916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73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- исследователь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выбрать тему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исследования?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470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Примерный список доступных методов иссле­дования: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подумать </a:t>
            </a:r>
            <a:r>
              <a:rPr lang="ru-RU" dirty="0"/>
              <a:t>самостоятельно;</a:t>
            </a:r>
          </a:p>
          <a:p>
            <a:r>
              <a:rPr lang="ru-RU" dirty="0" smtClean="0"/>
              <a:t>посмотреть книги о том, что исследуешь;</a:t>
            </a:r>
          </a:p>
          <a:p>
            <a:r>
              <a:rPr lang="ru-RU" dirty="0" smtClean="0"/>
              <a:t>спросить </a:t>
            </a:r>
            <a:r>
              <a:rPr lang="ru-RU" dirty="0"/>
              <a:t>у других людей;</a:t>
            </a:r>
          </a:p>
          <a:p>
            <a:r>
              <a:rPr lang="ru-RU" dirty="0" smtClean="0"/>
              <a:t>познакомиться </a:t>
            </a:r>
            <a:r>
              <a:rPr lang="ru-RU" dirty="0"/>
              <a:t>с кино- и телефильмами по теме своего исследования;</a:t>
            </a:r>
          </a:p>
          <a:p>
            <a:r>
              <a:rPr lang="ru-RU" dirty="0" smtClean="0"/>
              <a:t>обратиться </a:t>
            </a:r>
            <a:r>
              <a:rPr lang="ru-RU" dirty="0"/>
              <a:t>к компьютеру, </a:t>
            </a:r>
            <a:r>
              <a:rPr lang="ru-RU" dirty="0" smtClean="0"/>
              <a:t>посмотреть в </a:t>
            </a:r>
            <a:r>
              <a:rPr lang="ru-RU" dirty="0"/>
              <a:t>глобальной компьютерной сети Интернет;</a:t>
            </a:r>
          </a:p>
          <a:p>
            <a:r>
              <a:rPr lang="ru-RU" dirty="0" smtClean="0"/>
              <a:t>понаблюдать</a:t>
            </a:r>
            <a:r>
              <a:rPr lang="ru-RU" dirty="0"/>
              <a:t>;</a:t>
            </a:r>
          </a:p>
          <a:p>
            <a:r>
              <a:rPr lang="ru-RU" dirty="0" smtClean="0"/>
              <a:t>провести </a:t>
            </a:r>
            <a:r>
              <a:rPr lang="ru-RU" dirty="0"/>
              <a:t>эксперимент.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554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Подумать самостоятельно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800" dirty="0" smtClean="0"/>
              <a:t>С </a:t>
            </a:r>
            <a:r>
              <a:rPr lang="ru-RU" sz="2800" dirty="0"/>
              <a:t>этого надо начинать любую </a:t>
            </a:r>
            <a:r>
              <a:rPr lang="ru-RU" sz="2800" dirty="0" smtClean="0"/>
              <a:t>исследовательскую </a:t>
            </a:r>
            <a:r>
              <a:rPr lang="ru-RU" sz="2800" dirty="0"/>
              <a:t>работу.</a:t>
            </a:r>
          </a:p>
          <a:p>
            <a:pPr marL="0" indent="0">
              <a:buNone/>
            </a:pPr>
            <a:r>
              <a:rPr lang="ru-RU" sz="2800" dirty="0" smtClean="0"/>
              <a:t>Задайте </a:t>
            </a:r>
            <a:r>
              <a:rPr lang="ru-RU" sz="2800" dirty="0"/>
              <a:t>себе вопросы: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 smtClean="0"/>
              <a:t>Что </a:t>
            </a:r>
            <a:r>
              <a:rPr lang="ru-RU" dirty="0"/>
              <a:t>я знаю об этом?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 smtClean="0"/>
              <a:t>Какие </a:t>
            </a:r>
            <a:r>
              <a:rPr lang="ru-RU" dirty="0"/>
              <a:t>суждения я могу высказать по этому пово­ду?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 smtClean="0"/>
              <a:t>Какие </a:t>
            </a:r>
            <a:r>
              <a:rPr lang="ru-RU" dirty="0"/>
              <a:t>я могу сделать выводы и умозаключения из того, </a:t>
            </a:r>
            <a:r>
              <a:rPr lang="ru-RU" dirty="0" smtClean="0"/>
              <a:t>что </a:t>
            </a:r>
            <a:r>
              <a:rPr lang="ru-RU" dirty="0"/>
              <a:t>мне уже известно о предмете моего исследования.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264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b="1" dirty="0"/>
              <a:t>Просмотреть книги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о том, что исследуешь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Начинать работу нужно с энциклопедий и справоч­ников. </a:t>
            </a:r>
            <a:r>
              <a:rPr lang="ru-RU" dirty="0" smtClean="0"/>
              <a:t>Первыми </a:t>
            </a:r>
            <a:r>
              <a:rPr lang="ru-RU" dirty="0"/>
              <a:t>помощниками станут детские энциклопедии. Информация в них выстроена по прин­ципу: «Кратко, точно, доступно обо всём».</a:t>
            </a:r>
          </a:p>
          <a:p>
            <a:r>
              <a:rPr lang="ru-RU" dirty="0" smtClean="0"/>
              <a:t>Посетите </a:t>
            </a:r>
            <a:r>
              <a:rPr lang="ru-RU" dirty="0"/>
              <a:t>школьную, районную или городскую библиотеки. Если справочной литературы оказывается недостаточно, на­до читать книги с подробным описанием.</a:t>
            </a:r>
          </a:p>
          <a:p>
            <a:r>
              <a:rPr lang="ru-RU" dirty="0" smtClean="0"/>
              <a:t>Запишите </a:t>
            </a:r>
            <a:r>
              <a:rPr lang="ru-RU" dirty="0"/>
              <a:t>всё, что </a:t>
            </a:r>
            <a:r>
              <a:rPr lang="ru-RU" dirty="0" smtClean="0"/>
              <a:t>узнали </a:t>
            </a:r>
            <a:r>
              <a:rPr lang="ru-RU" dirty="0"/>
              <a:t>из книг о том, что </a:t>
            </a:r>
            <a:r>
              <a:rPr lang="ru-RU" dirty="0" smtClean="0"/>
              <a:t>иссле­дуете.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7650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Спросить у других людей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Людей</a:t>
            </a:r>
            <a:r>
              <a:rPr lang="ru-RU" dirty="0"/>
              <a:t>, с которыми следует побеседовать о предме­те исследования, можно условно поделить на две груп­пы: специалисты и неспециалисты.</a:t>
            </a:r>
          </a:p>
          <a:p>
            <a:r>
              <a:rPr lang="ru-RU" dirty="0"/>
              <a:t>К специалистам </a:t>
            </a:r>
            <a:r>
              <a:rPr lang="ru-RU" dirty="0" smtClean="0"/>
              <a:t>относят всех</a:t>
            </a:r>
            <a:r>
              <a:rPr lang="ru-RU" dirty="0"/>
              <a:t>, кто профессио­нально занимается тем, что </a:t>
            </a:r>
            <a:r>
              <a:rPr lang="ru-RU" dirty="0" smtClean="0"/>
              <a:t>вы исследуете.</a:t>
            </a:r>
            <a:endParaRPr lang="ru-RU" dirty="0"/>
          </a:p>
          <a:p>
            <a:r>
              <a:rPr lang="ru-RU" dirty="0"/>
              <a:t>Неспециалистами для нас будут все остальные лю­ди, но их тоже надо расспросить. Вполне возможно, что кто-то из них знает очень важное о том, что </a:t>
            </a:r>
            <a:r>
              <a:rPr lang="ru-RU" dirty="0" smtClean="0"/>
              <a:t>вы изучаете.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2859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6490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Познакомиться с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кино- и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телефильмами по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теме исследования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Вспомните, </a:t>
            </a:r>
            <a:r>
              <a:rPr lang="ru-RU" dirty="0"/>
              <a:t>какие известные </a:t>
            </a:r>
            <a:r>
              <a:rPr lang="ru-RU" dirty="0" smtClean="0"/>
              <a:t>вам </a:t>
            </a:r>
            <a:r>
              <a:rPr lang="ru-RU" dirty="0"/>
              <a:t>фильмы могут по­мочь в сборе информации по </a:t>
            </a:r>
            <a:r>
              <a:rPr lang="ru-RU" dirty="0" smtClean="0"/>
              <a:t>теме исследова­ния</a:t>
            </a:r>
            <a:r>
              <a:rPr lang="ru-RU" dirty="0"/>
              <a:t>. </a:t>
            </a:r>
            <a:r>
              <a:rPr lang="ru-RU" dirty="0" smtClean="0"/>
              <a:t>Посоветуйтесь </a:t>
            </a:r>
            <a:r>
              <a:rPr lang="ru-RU" dirty="0"/>
              <a:t>со взрослыми, какие фильмы можно посмотреть. </a:t>
            </a:r>
            <a:endParaRPr lang="ru-RU" dirty="0" smtClean="0"/>
          </a:p>
          <a:p>
            <a:r>
              <a:rPr lang="ru-RU" dirty="0" smtClean="0"/>
              <a:t>Фильмы </a:t>
            </a:r>
            <a:r>
              <a:rPr lang="ru-RU" dirty="0"/>
              <a:t>бывают научные, научно-популярные, документальные, художественные. Они настоящий клад для исследователя.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717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Обратиться к компьютеру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Через </a:t>
            </a:r>
            <a:r>
              <a:rPr lang="ru-RU" dirty="0"/>
              <a:t>сеть Интернет можно почерпнуть обширные сведения по многим вопросам</a:t>
            </a:r>
            <a:r>
              <a:rPr lang="ru-RU" dirty="0" smtClean="0"/>
              <a:t>.</a:t>
            </a:r>
          </a:p>
          <a:p>
            <a:r>
              <a:rPr lang="ru-RU" dirty="0"/>
              <a:t>Кроме Интернета, звуковую, графическую и анима­ционную информацию можно найти на компакт-дисках.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помощью компьютерных программ </a:t>
            </a:r>
            <a:r>
              <a:rPr lang="ru-RU" dirty="0" smtClean="0"/>
              <a:t>мо­жно </a:t>
            </a:r>
            <a:r>
              <a:rPr lang="ru-RU" dirty="0"/>
              <a:t>посетить виртуальные музеи и полистать страни­цы энциклопедических справочников.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432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Понаблюдать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</a:t>
            </a:r>
            <a:r>
              <a:rPr lang="ru-RU" dirty="0"/>
              <a:t>наблюдений человек создал множество приспособлений: простые лупы, бинокли, подзорные трубы, телескопы, микроскопы, перископы, приборы ночного видения. Есть приборы и аппараты, усиливающие нашу способность различать звуки и да­же электромагнитные волны, - всё это также можно использовать в исследованиях.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207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Провести эксперимент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Эксперимент </a:t>
            </a:r>
            <a:r>
              <a:rPr lang="ru-RU" dirty="0" smtClean="0"/>
              <a:t>- проба</a:t>
            </a:r>
            <a:r>
              <a:rPr lang="ru-RU" dirty="0"/>
              <a:t>, опыт. Это самый главный метод познания в большинстве наук</a:t>
            </a:r>
            <a:r>
              <a:rPr lang="ru-RU" dirty="0" smtClean="0"/>
              <a:t>.</a:t>
            </a:r>
          </a:p>
          <a:p>
            <a:r>
              <a:rPr lang="ru-RU" dirty="0"/>
              <a:t> Провести эксперимент - значит выполнить какие-то действия с предметом исследования и определить, что изменилось в ходе эксперимента.</a:t>
            </a:r>
          </a:p>
        </p:txBody>
      </p:sp>
    </p:spTree>
    <p:extLst>
      <p:ext uri="{BB962C8B-B14F-4D97-AF65-F5344CB8AC3E}">
        <p14:creationId xmlns:p14="http://schemas.microsoft.com/office/powerpoint/2010/main" val="2420210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К ЗАЩИТЕ ИССЛЕДОВАТЕЛЬСКОЙ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7000" dirty="0"/>
              <a:t>Для этого потребуется</a:t>
            </a:r>
            <a:r>
              <a:rPr lang="ru-RU" sz="7000" dirty="0" smtClean="0"/>
              <a:t>:</a:t>
            </a:r>
          </a:p>
          <a:p>
            <a:pPr marL="0" indent="0">
              <a:buNone/>
            </a:pPr>
            <a:endParaRPr lang="ru-RU" sz="5100" dirty="0"/>
          </a:p>
          <a:p>
            <a:pPr marL="400050" lvl="1" indent="0">
              <a:buNone/>
            </a:pPr>
            <a:r>
              <a:rPr lang="ru-RU" sz="5900" dirty="0"/>
              <a:t>1.	Выделить из текста основные понятия и дать им</a:t>
            </a:r>
            <a:br>
              <a:rPr lang="ru-RU" sz="5900" dirty="0"/>
            </a:br>
            <a:r>
              <a:rPr lang="ru-RU" sz="5900" dirty="0"/>
              <a:t>определения.</a:t>
            </a:r>
          </a:p>
          <a:p>
            <a:pPr marL="400050" lvl="1" indent="0">
              <a:buNone/>
            </a:pPr>
            <a:r>
              <a:rPr lang="ru-RU" sz="5900" dirty="0"/>
              <a:t>2.	Классифицировать (разбить на группы) основные</a:t>
            </a:r>
            <a:br>
              <a:rPr lang="ru-RU" sz="5900" dirty="0"/>
            </a:br>
            <a:r>
              <a:rPr lang="ru-RU" sz="5900" dirty="0"/>
              <a:t>предметы, процессы, явления и события.</a:t>
            </a:r>
          </a:p>
          <a:p>
            <a:pPr marL="400050" lvl="1" indent="0">
              <a:buNone/>
            </a:pPr>
            <a:r>
              <a:rPr lang="ru-RU" sz="5900" dirty="0"/>
              <a:t>3.	Выявить и обозначить все замеченные тобой </a:t>
            </a:r>
            <a:r>
              <a:rPr lang="ru-RU" sz="5900" dirty="0" smtClean="0"/>
              <a:t>парадоксы</a:t>
            </a:r>
            <a:r>
              <a:rPr lang="ru-RU" sz="5900" dirty="0"/>
              <a:t>.</a:t>
            </a:r>
          </a:p>
          <a:p>
            <a:pPr marL="400050" lvl="1" indent="0">
              <a:buNone/>
            </a:pPr>
            <a:r>
              <a:rPr lang="ru-RU" sz="5900" dirty="0"/>
              <a:t>4.	Выстроить по порядку </a:t>
            </a:r>
            <a:r>
              <a:rPr lang="ru-RU" sz="5900" dirty="0" smtClean="0"/>
              <a:t>основные идеи</a:t>
            </a:r>
            <a:r>
              <a:rPr lang="ru-RU" sz="5900" dirty="0"/>
              <a:t>.</a:t>
            </a:r>
          </a:p>
          <a:p>
            <a:pPr marL="400050" lvl="1" indent="0">
              <a:buNone/>
            </a:pPr>
            <a:r>
              <a:rPr lang="ru-RU" sz="5900" dirty="0"/>
              <a:t>5.	Предложить примеры, сравнения и сопоставления.</a:t>
            </a:r>
          </a:p>
          <a:p>
            <a:pPr marL="0" indent="0">
              <a:buNone/>
            </a:pPr>
            <a:endParaRPr lang="ru-RU" sz="5900" dirty="0"/>
          </a:p>
        </p:txBody>
      </p:sp>
    </p:spTree>
    <p:extLst>
      <p:ext uri="{BB962C8B-B14F-4D97-AF65-F5344CB8AC3E}">
        <p14:creationId xmlns:p14="http://schemas.microsoft.com/office/powerpoint/2010/main" val="1494545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ru-RU" dirty="0" smtClean="0"/>
              <a:t>6.	Сделать выводы и умозаключения.</a:t>
            </a:r>
          </a:p>
          <a:p>
            <a:pPr marL="400050" lvl="1" indent="0">
              <a:buNone/>
            </a:pPr>
            <a:r>
              <a:rPr lang="ru-RU" dirty="0" smtClean="0"/>
              <a:t>7.	Указать возможные пути дальнейшего изучения.</a:t>
            </a:r>
          </a:p>
          <a:p>
            <a:pPr marL="400050" lvl="1" indent="0">
              <a:buNone/>
            </a:pPr>
            <a:r>
              <a:rPr lang="ru-RU" dirty="0" smtClean="0"/>
              <a:t>8.	Подготовить текст сообщения.</a:t>
            </a:r>
          </a:p>
          <a:p>
            <a:pPr marL="400050" lvl="1" indent="0">
              <a:buNone/>
            </a:pPr>
            <a:r>
              <a:rPr lang="ru-RU" dirty="0" smtClean="0"/>
              <a:t>9.	Приготовить рисунки, схемы, чертежи и макеты.</a:t>
            </a:r>
          </a:p>
          <a:p>
            <a:pPr marL="400050" lvl="1" indent="0">
              <a:buNone/>
            </a:pPr>
            <a:r>
              <a:rPr lang="ru-RU" dirty="0" smtClean="0"/>
              <a:t>1О. Приготовиться к ответам на вопросы.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708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Начало </a:t>
            </a:r>
            <a:r>
              <a:rPr lang="ru-RU" dirty="0"/>
              <a:t>любого исследования - это тема твоей ра­боты. Выбрать тему несложно, если точно знаешь, что тебя интересует в данный момент.</a:t>
            </a:r>
          </a:p>
          <a:p>
            <a:pPr marL="0" indent="0">
              <a:buNone/>
            </a:pPr>
            <a:r>
              <a:rPr lang="ru-RU" dirty="0"/>
              <a:t>	Если не можешь сразу определить тему, задай себе следующие вопросы (ответы можешь дать либо устно, либо письменно):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0845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текста доклада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00050" lvl="1" indent="0">
              <a:buNone/>
            </a:pPr>
            <a:r>
              <a:rPr lang="ru-RU" dirty="0" smtClean="0"/>
              <a:t>1</a:t>
            </a:r>
            <a:r>
              <a:rPr lang="ru-RU" dirty="0"/>
              <a:t>.	Почему избрана эта тема.</a:t>
            </a:r>
          </a:p>
          <a:p>
            <a:pPr marL="400050" lvl="1" indent="0">
              <a:buNone/>
            </a:pPr>
            <a:r>
              <a:rPr lang="ru-RU" dirty="0"/>
              <a:t>2.	Какую цель преследовало исследование.</a:t>
            </a:r>
          </a:p>
          <a:p>
            <a:pPr marL="400050" lvl="1" indent="0">
              <a:buNone/>
            </a:pPr>
            <a:r>
              <a:rPr lang="ru-RU" dirty="0"/>
              <a:t>3.	Какие ставились задачи.</a:t>
            </a:r>
          </a:p>
          <a:p>
            <a:pPr marL="400050" lvl="1" indent="0">
              <a:buNone/>
            </a:pPr>
            <a:r>
              <a:rPr lang="ru-RU" dirty="0"/>
              <a:t>4.	Какие гипотезы проверялись.</a:t>
            </a:r>
          </a:p>
          <a:p>
            <a:pPr marL="400050" lvl="1" indent="0">
              <a:buNone/>
            </a:pPr>
            <a:r>
              <a:rPr lang="ru-RU" dirty="0"/>
              <a:t>5.	Какие использовались методы и средства ис­следования.</a:t>
            </a:r>
          </a:p>
          <a:p>
            <a:pPr marL="400050" lvl="1" indent="0">
              <a:buNone/>
            </a:pPr>
            <a:r>
              <a:rPr lang="ru-RU" dirty="0"/>
              <a:t>6.	Каким был план исследования.</a:t>
            </a:r>
          </a:p>
          <a:p>
            <a:pPr marL="400050" lvl="1" indent="0">
              <a:buNone/>
            </a:pPr>
            <a:r>
              <a:rPr lang="ru-RU" dirty="0"/>
              <a:t>7.	Какие результаты получены.</a:t>
            </a:r>
          </a:p>
          <a:p>
            <a:pPr marL="400050" lvl="1" indent="0">
              <a:buNone/>
            </a:pPr>
            <a:r>
              <a:rPr lang="ru-RU" dirty="0"/>
              <a:t>8.	Какие выводы сделаны по итогам исследова­ния.</a:t>
            </a:r>
          </a:p>
          <a:p>
            <a:pPr marL="400050" lvl="1" indent="0">
              <a:buNone/>
            </a:pPr>
            <a:r>
              <a:rPr lang="ru-RU" dirty="0"/>
              <a:t>9.	Что можно исследовать в этом направлении дальше.</a:t>
            </a:r>
          </a:p>
          <a:p>
            <a:pPr marL="400050" lvl="1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5281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От чего зависит успех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Не ограничивай собственных исследований, дай себе волю понять реальность, которая тебя окру­жает.</a:t>
            </a:r>
          </a:p>
          <a:p>
            <a:r>
              <a:rPr lang="ru-RU" dirty="0" smtClean="0"/>
              <a:t>Действуя</a:t>
            </a:r>
            <a:r>
              <a:rPr lang="ru-RU" dirty="0"/>
              <a:t>, не бойся совершить ошибку.</a:t>
            </a:r>
          </a:p>
          <a:p>
            <a:r>
              <a:rPr lang="ru-RU" dirty="0" smtClean="0"/>
              <a:t>Будь </a:t>
            </a:r>
            <a:r>
              <a:rPr lang="ru-RU" dirty="0"/>
              <a:t>достаточно смел, чтобы принять решение.</a:t>
            </a:r>
          </a:p>
          <a:p>
            <a:r>
              <a:rPr lang="ru-RU" dirty="0" smtClean="0"/>
              <a:t>Приняв </a:t>
            </a:r>
            <a:r>
              <a:rPr lang="ru-RU" dirty="0"/>
              <a:t>решение, действуй уверенно и без сомне­ний.</a:t>
            </a:r>
          </a:p>
          <a:p>
            <a:r>
              <a:rPr lang="ru-RU" dirty="0" smtClean="0"/>
              <a:t>Сосредоточься </a:t>
            </a:r>
            <a:r>
              <a:rPr lang="ru-RU" dirty="0"/>
              <a:t>и вложи в исследование всю свою энергию и силу.</a:t>
            </a:r>
          </a:p>
          <a:p>
            <a:r>
              <a:rPr lang="ru-RU" dirty="0" smtClean="0"/>
              <a:t>Внимательно </a:t>
            </a:r>
            <a:r>
              <a:rPr lang="ru-RU" dirty="0"/>
              <a:t>анализируй факты и не делай по­спешных выводов (они часто бывают неверными).</a:t>
            </a:r>
          </a:p>
          <a:p>
            <a:r>
              <a:rPr lang="ru-RU" dirty="0" smtClean="0"/>
              <a:t>Самое </a:t>
            </a:r>
            <a:r>
              <a:rPr lang="ru-RU" dirty="0"/>
              <a:t>главное - ты должен верить, что достигнешь намеченной цели. Стремись к ней, невзирая на трудности. Верь в себя, в то, что ты - настоящий </a:t>
            </a:r>
            <a:r>
              <a:rPr lang="ru-RU" dirty="0" smtClean="0"/>
              <a:t>исследователь!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665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r>
              <a:rPr lang="ru-RU" dirty="0"/>
              <a:t>Что мне интересно больше всего</a:t>
            </a:r>
            <a:r>
              <a:rPr lang="ru-RU" dirty="0" smtClean="0"/>
              <a:t>?</a:t>
            </a:r>
          </a:p>
          <a:p>
            <a:r>
              <a:rPr lang="ru-RU" dirty="0"/>
              <a:t>Чем я хочу заниматься в первую очередь (</a:t>
            </a:r>
            <a:r>
              <a:rPr lang="ru-RU" dirty="0" smtClean="0"/>
              <a:t>математикой </a:t>
            </a:r>
            <a:r>
              <a:rPr lang="ru-RU" dirty="0"/>
              <a:t>или поэзией, астрономией или </a:t>
            </a:r>
            <a:r>
              <a:rPr lang="ru-RU" dirty="0" smtClean="0"/>
              <a:t>историей, спортом</a:t>
            </a:r>
            <a:r>
              <a:rPr lang="ru-RU" dirty="0"/>
              <a:t>, искусством, </a:t>
            </a:r>
            <a:r>
              <a:rPr lang="ru-RU" dirty="0" smtClean="0"/>
              <a:t>музыкой </a:t>
            </a:r>
            <a:r>
              <a:rPr lang="ru-RU" dirty="0"/>
              <a:t>и </a:t>
            </a:r>
            <a:r>
              <a:rPr lang="ru-RU" dirty="0" smtClean="0"/>
              <a:t>т.д.)?</a:t>
            </a:r>
          </a:p>
          <a:p>
            <a:r>
              <a:rPr lang="ru-RU" dirty="0"/>
              <a:t>Чем я чаще всего занимаюсь в свободное время</a:t>
            </a:r>
            <a:r>
              <a:rPr lang="ru-RU" dirty="0" smtClean="0"/>
              <a:t>?</a:t>
            </a:r>
          </a:p>
          <a:p>
            <a:r>
              <a:rPr lang="ru-RU" dirty="0"/>
              <a:t>По каким учебным предметам я получаю </a:t>
            </a:r>
            <a:r>
              <a:rPr lang="ru-RU" dirty="0" smtClean="0"/>
              <a:t>лучшие отметки?</a:t>
            </a:r>
          </a:p>
          <a:p>
            <a:r>
              <a:rPr lang="ru-RU" dirty="0"/>
              <a:t>Что из изученного в школе хотелось бы узнать</a:t>
            </a:r>
            <a:br>
              <a:rPr lang="ru-RU" dirty="0"/>
            </a:br>
            <a:r>
              <a:rPr lang="ru-RU" dirty="0"/>
              <a:t>более глубоко?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54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Есть ли что-то такое, чем я особенно горжусь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	Если </a:t>
            </a:r>
            <a:r>
              <a:rPr lang="ru-RU" dirty="0"/>
              <a:t>эти вопросы не помогли, </a:t>
            </a:r>
            <a:r>
              <a:rPr lang="ru-RU" dirty="0" smtClean="0"/>
              <a:t>можно обратиться </a:t>
            </a:r>
            <a:r>
              <a:rPr lang="ru-RU" dirty="0"/>
              <a:t>к учителям, </a:t>
            </a:r>
            <a:r>
              <a:rPr lang="ru-RU" dirty="0" smtClean="0"/>
              <a:t>спросить </a:t>
            </a:r>
            <a:r>
              <a:rPr lang="ru-RU" dirty="0"/>
              <a:t>родителей, </a:t>
            </a:r>
            <a:r>
              <a:rPr lang="ru-RU" dirty="0" smtClean="0"/>
              <a:t>поговорить </a:t>
            </a:r>
            <a:r>
              <a:rPr lang="ru-RU" dirty="0"/>
              <a:t>об этом с одноклассника­ми. Может быть, кто-то подскажет </a:t>
            </a:r>
            <a:r>
              <a:rPr lang="ru-RU" dirty="0" smtClean="0"/>
              <a:t>интересную </a:t>
            </a:r>
            <a:r>
              <a:rPr lang="ru-RU" dirty="0"/>
              <a:t>идею, тему </a:t>
            </a:r>
            <a:r>
              <a:rPr lang="ru-RU" dirty="0" smtClean="0"/>
              <a:t>будущего </a:t>
            </a:r>
            <a:r>
              <a:rPr lang="ru-RU" dirty="0"/>
              <a:t>исследования.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389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Какими могут быть темы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исследования?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фантастические</a:t>
            </a:r>
            <a:r>
              <a:rPr lang="ru-RU" dirty="0"/>
              <a:t> - темы о несуществующих, фан­тастических объектах и явлениях;</a:t>
            </a:r>
          </a:p>
          <a:p>
            <a:r>
              <a:rPr lang="ru-RU" b="1" dirty="0" smtClean="0"/>
              <a:t>экспериментальные </a:t>
            </a:r>
            <a:r>
              <a:rPr lang="ru-RU" dirty="0"/>
              <a:t>- темы, предполагающие проведение собственных наблюдений, опытов и экспериментов;</a:t>
            </a:r>
          </a:p>
          <a:p>
            <a:r>
              <a:rPr lang="ru-RU" b="1" dirty="0" smtClean="0"/>
              <a:t>теоретические</a:t>
            </a:r>
            <a:r>
              <a:rPr lang="ru-RU" dirty="0" smtClean="0"/>
              <a:t> </a:t>
            </a:r>
            <a:r>
              <a:rPr lang="ru-RU" dirty="0"/>
              <a:t>- темы по изучению и обобщению сведений, фактов, материалов, содержащихся в разных книгах, фильмах и других подобных ис­точниках.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757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И ЗАДАЧИ ИССЛЕДОВАНИЯ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Определить </a:t>
            </a:r>
            <a:r>
              <a:rPr lang="ru-RU" b="1" u="sng" dirty="0"/>
              <a:t>цель исследования </a:t>
            </a:r>
            <a:r>
              <a:rPr lang="ru-RU" dirty="0"/>
              <a:t>- значит от­ветить себе и другим на вопрос о том, зачем ты его проводишь.</a:t>
            </a:r>
          </a:p>
          <a:p>
            <a:r>
              <a:rPr lang="ru-RU" b="1" u="sng" dirty="0" smtClean="0"/>
              <a:t>Задачи </a:t>
            </a:r>
            <a:r>
              <a:rPr lang="ru-RU" b="1" u="sng" dirty="0"/>
              <a:t>исследования</a:t>
            </a:r>
            <a:r>
              <a:rPr lang="ru-RU" dirty="0"/>
              <a:t> уточняют цель. Цель указывает общее направление движения, а задачи описывают ос­новные шаги.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8442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ГИПОТЕЗА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ИССЛЕДОВАНИЯ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u="sng" dirty="0"/>
              <a:t>Гипотеза</a:t>
            </a:r>
            <a:r>
              <a:rPr lang="ru-RU" dirty="0"/>
              <a:t> - это предположение, рассуждение, догад­ка, ещё не доказанная и не подтверждённая опытом.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Обычно гипотезы начинаются словами: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 smtClean="0"/>
              <a:t>предположим</a:t>
            </a:r>
            <a:r>
              <a:rPr lang="ru-RU" dirty="0"/>
              <a:t>...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 smtClean="0"/>
              <a:t>допустим</a:t>
            </a:r>
            <a:r>
              <a:rPr lang="ru-RU" dirty="0"/>
              <a:t>...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 smtClean="0"/>
              <a:t>возможно</a:t>
            </a:r>
            <a:r>
              <a:rPr lang="ru-RU" dirty="0"/>
              <a:t>...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 smtClean="0"/>
              <a:t>что</a:t>
            </a:r>
            <a:r>
              <a:rPr lang="ru-RU" dirty="0"/>
              <a:t>, если...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301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Если гипотез несколько, то их надо пронумеровать: самую </a:t>
            </a:r>
            <a:r>
              <a:rPr lang="ru-RU" dirty="0" smtClean="0"/>
              <a:t>важную надо поставить </a:t>
            </a:r>
            <a:r>
              <a:rPr lang="ru-RU" dirty="0"/>
              <a:t>на первое место, менее важную - на второе и так далее.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i="1" dirty="0"/>
              <a:t>Предложим,__________________________________________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____________________________________________________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Допустим,___________________________________________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____________________________________________________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Возможно,___________________________________________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____________________________________________________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Что, если___________________________________________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____________________________________________________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7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ИССЛЕДОВАНИЯ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Как составить план </a:t>
            </a:r>
            <a:r>
              <a:rPr lang="ru-RU" b="1" dirty="0" smtClean="0"/>
              <a:t>работы?</a:t>
            </a:r>
          </a:p>
          <a:p>
            <a:pPr marL="0" indent="0">
              <a:buNone/>
            </a:pPr>
            <a:r>
              <a:rPr lang="ru-RU" dirty="0"/>
              <a:t>Для того чтобы составить план, надо ответить на вопрос: как мы можем узнать что-то новое о том, что исследуем? Для этого надо определить, какими ме­тодами мы можем пользоваться, а затем выстроить их по порядку.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26957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104</TotalTime>
  <Words>756</Words>
  <Application>Microsoft Office PowerPoint</Application>
  <PresentationFormat>Экран (4:3)</PresentationFormat>
  <Paragraphs>106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Arial</vt:lpstr>
      <vt:lpstr>Calibri</vt:lpstr>
      <vt:lpstr>Тема Office</vt:lpstr>
      <vt:lpstr>Я - исследователь </vt:lpstr>
      <vt:lpstr>Презентация PowerPoint</vt:lpstr>
      <vt:lpstr>Презентация PowerPoint</vt:lpstr>
      <vt:lpstr>Презентация PowerPoint</vt:lpstr>
      <vt:lpstr>Какими могут быть темы исследования? </vt:lpstr>
      <vt:lpstr>ЦЕЛЬ И ЗАДАЧИ ИССЛЕДОВАНИЯ </vt:lpstr>
      <vt:lpstr>ГИПОТЕЗА ИССЛЕДОВАНИЯ </vt:lpstr>
      <vt:lpstr>Презентация PowerPoint</vt:lpstr>
      <vt:lpstr>ОРГАНИЗАЦИЯ ИССЛЕДОВАНИЯ </vt:lpstr>
      <vt:lpstr>Примерный список доступных методов иссле­дования: </vt:lpstr>
      <vt:lpstr>Подумать самостоятельно </vt:lpstr>
      <vt:lpstr>  Просмотреть книги о том, что исследуешь </vt:lpstr>
      <vt:lpstr>Спросить у других людей </vt:lpstr>
      <vt:lpstr>Познакомиться с кино- и телефильмами по теме исследования </vt:lpstr>
      <vt:lpstr> Обратиться к компьютеру</vt:lpstr>
      <vt:lpstr>Понаблюдать </vt:lpstr>
      <vt:lpstr>  Провести эксперимент </vt:lpstr>
      <vt:lpstr>ПОДГОТОВКА К ЗАЩИТЕ ИССЛЕДОВАТЕЛЬСКОЙ РАБОТЫ </vt:lpstr>
      <vt:lpstr>Презентация PowerPoint</vt:lpstr>
      <vt:lpstr>Подготовка текста доклада</vt:lpstr>
      <vt:lpstr>От чего зависит успех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- исследователь</dc:title>
  <dc:creator>School105</dc:creator>
  <cp:lastModifiedBy>1</cp:lastModifiedBy>
  <cp:revision>9</cp:revision>
  <dcterms:created xsi:type="dcterms:W3CDTF">2015-11-23T09:42:44Z</dcterms:created>
  <dcterms:modified xsi:type="dcterms:W3CDTF">2016-01-09T13:18:42Z</dcterms:modified>
</cp:coreProperties>
</file>