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198" y="1916832"/>
            <a:ext cx="6984776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из металла и дерева и их свойства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561040" cy="230425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Лобасова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Валерьевна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173"/>
            <a:ext cx="8568952" cy="7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6503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центр развития ребенка – детский сад №18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Санкт -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4007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pPr algn="ctr"/>
            <a:r>
              <a:rPr lang="ru-RU" dirty="0" smtClean="0"/>
              <a:t>Что изображено на картинке?</a:t>
            </a:r>
            <a:endParaRPr lang="ru-RU" dirty="0"/>
          </a:p>
        </p:txBody>
      </p:sp>
      <p:pic>
        <p:nvPicPr>
          <p:cNvPr id="11266" name="Picture 2" descr="C:\Users\Alex\Desktop\Катя дет.сад+аппо\рис.дерева и металла\155131_html_6f054b4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52843" cy="39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Свойства</a:t>
            </a:r>
            <a:br>
              <a:rPr lang="ru-RU" dirty="0" smtClean="0"/>
            </a:br>
            <a:r>
              <a:rPr lang="ru-RU" dirty="0" smtClean="0"/>
              <a:t>металла и дерева</a:t>
            </a:r>
            <a:endParaRPr lang="ru-RU" dirty="0"/>
          </a:p>
        </p:txBody>
      </p:sp>
      <p:pic>
        <p:nvPicPr>
          <p:cNvPr id="12290" name="Picture 2" descr="C:\Users\Alex\Desktop\Катя дет.сад+аппо\рис.дерева и металла\lodka_derevo_risunok_prud_cvety_zabor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63" y="3933055"/>
            <a:ext cx="2820036" cy="17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ex\Desktop\Катя дет.сад+аппо\рис.дерева и металла\69b26cb2ac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75" y="1153214"/>
            <a:ext cx="2456285" cy="16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ex\Desktop\Катя дет.сад+аппо\рис.дерева и металла\05bgdklgh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9075"/>
            <a:ext cx="1844515" cy="15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lex\Desktop\Катя дет.сад+аппо\рис.дерева и металла\0015-015-Metody-zaschity-metallov-ot-korroz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1558298" cy="21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7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13314" name="Picture 2" descr="C:\Users\Alex\Desktop\Катя дет.сад+аппо\рис.дерева и металла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2585293" cy="13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ex\Desktop\Катя дет.сад+аппо\рис.дерева и металла\2224353845962962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71903"/>
            <a:ext cx="2064244" cy="20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lex\Desktop\Катя дет.сад+аппо\рис.дерева и металла\5907763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3384"/>
            <a:ext cx="1872208" cy="1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lex\Desktop\Катя дет.сад+аппо\рис.дерева и металла\b_2000007045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91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9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80926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14339" name="Picture 3" descr="C:\Users\Alex\Desktop\Катя дет.сад+аппо\рис.дерева и металла\12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2708881" cy="18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ex\Desktop\Катя дет.сад+аппо\рис.дерева и металла\770_1389_supe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19609"/>
            <a:ext cx="2469654" cy="18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lex\Desktop\Катя дет.сад+аппо\рис.дерева и металла\219_8422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7" y="4418877"/>
            <a:ext cx="3539441" cy="13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lex\Desktop\Катя дет.сад+аппо\рис.дерева и металла\c4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8347"/>
            <a:ext cx="20383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0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/>
          <a:lstStyle/>
          <a:p>
            <a:r>
              <a:rPr lang="ru-RU" dirty="0" smtClean="0"/>
              <a:t>Металлические предметы</a:t>
            </a:r>
            <a:endParaRPr lang="ru-RU" dirty="0"/>
          </a:p>
        </p:txBody>
      </p:sp>
      <p:pic>
        <p:nvPicPr>
          <p:cNvPr id="2050" name="Picture 2" descr="C:\Users\Alex\Desktop\Катя дет.сад+аппо\рис.дерева и металла\2224353845962962-800x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911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Катя дет.сад+аппо\рис.дерева и металла\post-1015-139861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844316" cy="28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Катя дет.сад+аппо\рис.дерева и металла\b93eb425bccc932585a98bf2361167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1980220" cy="26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x\Desktop\Катя дет.сад+аппо\рис.дерева и металла\6610_1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0860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4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40966"/>
          </a:xfrm>
        </p:spPr>
        <p:txBody>
          <a:bodyPr/>
          <a:lstStyle/>
          <a:p>
            <a:r>
              <a:rPr lang="ru-RU" dirty="0"/>
              <a:t>Металлические предметы</a:t>
            </a:r>
          </a:p>
        </p:txBody>
      </p:sp>
      <p:pic>
        <p:nvPicPr>
          <p:cNvPr id="3074" name="Picture 2" descr="C:\Users\Alex\Desktop\Катя дет.сад+аппо\рис.дерева и металла\gonchar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1917533" cy="24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lex\Desktop\Катя дет.сад+аппо\рис.дерева и металла\samovar3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95653"/>
            <a:ext cx="2059129" cy="26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Катя дет.сад+аппо\рис.дерева и металла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3246600" cy="16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\Desktop\Катя дет.сад+аппо\рис.дерева и металла\steklokeramicheskaya-pli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251527" cy="32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13" y="240688"/>
            <a:ext cx="8229600" cy="940966"/>
          </a:xfrm>
        </p:spPr>
        <p:txBody>
          <a:bodyPr/>
          <a:lstStyle/>
          <a:p>
            <a:pPr algn="l"/>
            <a:r>
              <a:rPr lang="ru-RU" dirty="0"/>
              <a:t>Металлические предметы</a:t>
            </a:r>
          </a:p>
        </p:txBody>
      </p:sp>
      <p:pic>
        <p:nvPicPr>
          <p:cNvPr id="4098" name="Picture 2" descr="C:\Users\Alex\Desktop\Катя дет.сад+аппо\рис.дерева и металла\700-5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08072" cy="19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Катя дет.сад+аппо\рис.дерева и металла\fc86d0718050009721020bdbf5883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366453"/>
            <a:ext cx="2304256" cy="15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Катя дет.сад+аппо\рис.дерева и металла\tumblr_m9m12xOAyo1rr6p2lo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6701"/>
            <a:ext cx="2808312" cy="16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x\Desktop\Катя дет.сад+аппо\рис.дерева и металла\1390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818278"/>
            <a:ext cx="2340260" cy="16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ex\Desktop\Катя дет.сад+аппо\рис.дерева и металла\5907763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7"/>
            <a:ext cx="1680329" cy="20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9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Металлические предметы</a:t>
            </a:r>
          </a:p>
        </p:txBody>
      </p:sp>
      <p:pic>
        <p:nvPicPr>
          <p:cNvPr id="5122" name="Picture 2" descr="C:\Users\Alex\Desktop\Катя дет.сад+аппо\рис.дерева и металла\_________________4c99ba1443d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98" y="1412776"/>
            <a:ext cx="2433481" cy="18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\Desktop\Катя дет.сад+аппо\рис.дерева и металла\147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71" y="1126259"/>
            <a:ext cx="2227329" cy="22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x\Desktop\Катя дет.сад+аппо\рис.дерева и металла\cat21imgNu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773030" cy="19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ex\Desktop\Катя дет.сад+аппо\рис.дерева и металла\imgs14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4528"/>
            <a:ext cx="2808312" cy="23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9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ru-RU" dirty="0" smtClean="0"/>
              <a:t>Деревянные предметы</a:t>
            </a:r>
            <a:endParaRPr lang="ru-RU" dirty="0"/>
          </a:p>
        </p:txBody>
      </p:sp>
      <p:pic>
        <p:nvPicPr>
          <p:cNvPr id="6146" name="Picture 2" descr="C:\Users\Alex\Desktop\Катя дет.сад+аппо\рис.дерева и металла\770_1389_supe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579779" cy="19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x\Desktop\Катя дет.сад+аппо\рис.дерева и металла\furniture_h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45" y="98072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x\Desktop\Катя дет.сад+аппо\рис.дерева и металла\Outdoor-wooden-furniture-c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24942"/>
          </a:xfrm>
        </p:spPr>
        <p:txBody>
          <a:bodyPr>
            <a:normAutofit/>
          </a:bodyPr>
          <a:lstStyle/>
          <a:p>
            <a:r>
              <a:rPr lang="ru-RU" dirty="0"/>
              <a:t>Деревянные предметы</a:t>
            </a:r>
          </a:p>
        </p:txBody>
      </p:sp>
      <p:pic>
        <p:nvPicPr>
          <p:cNvPr id="7170" name="Picture 2" descr="C:\Users\Alex\Desktop\Катя дет.сад+аппо\рис.дерева и металла\24327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7" y="1844824"/>
            <a:ext cx="2098204" cy="20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x\Desktop\Катя дет.сад+аппо\рис.дерева и металла\b_200000704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54" y="182533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x\Desktop\Катя дет.сад+аппо\рис.дерева и металла\i_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844824"/>
            <a:ext cx="2357762" cy="16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ex\Desktop\Катя дет.сад+аппо\рис.дерева и металла\O_Oy1LHU51KO2f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66" y="4645122"/>
            <a:ext cx="3050878" cy="17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9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4942"/>
          </a:xfrm>
        </p:spPr>
        <p:txBody>
          <a:bodyPr>
            <a:normAutofit/>
          </a:bodyPr>
          <a:lstStyle/>
          <a:p>
            <a:r>
              <a:rPr lang="ru-RU" dirty="0"/>
              <a:t>Деревянные предметы</a:t>
            </a:r>
          </a:p>
        </p:txBody>
      </p:sp>
      <p:pic>
        <p:nvPicPr>
          <p:cNvPr id="8194" name="Picture 2" descr="C:\Users\Alex\Desktop\Катя дет.сад+аппо\рис.дерева и металла\Pastaisits-ieroci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71515"/>
            <a:ext cx="1986280" cy="15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\Desktop\Катя дет.сад+аппо\рис.дерева и металла\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316402" cy="30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ex\Desktop\Катя дет.сад+аппо\рис.дерева и металла\onzjed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x\Desktop\Катя дет.сад+аппо\рис.дерева и металла\derevo_1_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76" y="4498622"/>
            <a:ext cx="2453368" cy="17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80926"/>
          </a:xfrm>
        </p:spPr>
        <p:txBody>
          <a:bodyPr>
            <a:normAutofit/>
          </a:bodyPr>
          <a:lstStyle/>
          <a:p>
            <a:r>
              <a:rPr lang="ru-RU" dirty="0"/>
              <a:t>Деревянные предметы</a:t>
            </a:r>
          </a:p>
        </p:txBody>
      </p:sp>
      <p:pic>
        <p:nvPicPr>
          <p:cNvPr id="9220" name="Picture 4" descr="C:\Users\Alex\Desktop\Катя дет.сад+аппо\рис.дерева и металла\12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99" y="2852936"/>
            <a:ext cx="2177224" cy="14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lex\Desktop\Катя дет.сад+аппо\рис.дерева и металла\99014_html_m5bc926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47672"/>
            <a:ext cx="1992426" cy="14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lex\Desktop\Катя дет.сад+аппо\рис.дерева и металла\a7ab85e774cc23681d11f57a0677d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20" y="4428822"/>
            <a:ext cx="2537038" cy="16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lex\Desktop\Катя дет.сад+аппо\рис.дерева и металла\219_8422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3294"/>
            <a:ext cx="2952328" cy="11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lex\Desktop\Катя дет.сад+аппо\рис.дерева и металла\782646_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223895" cy="20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4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60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Предметы из металла и дерева и их свойства</vt:lpstr>
      <vt:lpstr>Металлические предметы</vt:lpstr>
      <vt:lpstr>Металлические предметы</vt:lpstr>
      <vt:lpstr>Металлические предметы</vt:lpstr>
      <vt:lpstr>Металлические предметы</vt:lpstr>
      <vt:lpstr>Деревянные предметы</vt:lpstr>
      <vt:lpstr>Деревянные предметы</vt:lpstr>
      <vt:lpstr>Деревянные предметы</vt:lpstr>
      <vt:lpstr>Деревянные предметы</vt:lpstr>
      <vt:lpstr>Что изображено на картинке?</vt:lpstr>
      <vt:lpstr>Свойства металла и дерева</vt:lpstr>
      <vt:lpstr>Найди лишнее</vt:lpstr>
      <vt:lpstr>Найди лишнее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металла и дерева</dc:title>
  <dc:creator>Alex</dc:creator>
  <cp:lastModifiedBy>Alex</cp:lastModifiedBy>
  <cp:revision>28</cp:revision>
  <dcterms:created xsi:type="dcterms:W3CDTF">2016-01-24T08:18:30Z</dcterms:created>
  <dcterms:modified xsi:type="dcterms:W3CDTF">2016-01-26T17:20:43Z</dcterms:modified>
</cp:coreProperties>
</file>