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557216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</a:rPr>
              <a:t>На уроке я узнал(а)…</a:t>
            </a:r>
            <a:br>
              <a:rPr lang="ru-RU" sz="6000" b="1" dirty="0" smtClean="0">
                <a:solidFill>
                  <a:srgbClr val="000099"/>
                </a:solidFill>
              </a:rPr>
            </a:br>
            <a:r>
              <a:rPr lang="ru-RU" sz="6000" b="1" dirty="0" smtClean="0">
                <a:solidFill>
                  <a:srgbClr val="000099"/>
                </a:solidFill>
              </a:rPr>
              <a:t> На уроке </a:t>
            </a:r>
            <a:r>
              <a:rPr lang="ru-RU" sz="6000" b="1" dirty="0" smtClean="0">
                <a:solidFill>
                  <a:srgbClr val="000099"/>
                </a:solidFill>
              </a:rPr>
              <a:t>понял…</a:t>
            </a:r>
            <a:br>
              <a:rPr lang="ru-RU" sz="6000" b="1" dirty="0" smtClean="0">
                <a:solidFill>
                  <a:srgbClr val="000099"/>
                </a:solidFill>
              </a:rPr>
            </a:br>
            <a:r>
              <a:rPr lang="ru-RU" sz="6000" b="1" dirty="0" smtClean="0">
                <a:solidFill>
                  <a:srgbClr val="000099"/>
                </a:solidFill>
              </a:rPr>
              <a:t> На уроке </a:t>
            </a:r>
            <a:r>
              <a:rPr lang="ru-RU" sz="6000" b="1" dirty="0" smtClean="0">
                <a:solidFill>
                  <a:srgbClr val="000099"/>
                </a:solidFill>
              </a:rPr>
              <a:t>научился…</a:t>
            </a:r>
            <a:br>
              <a:rPr lang="ru-RU" sz="6000" b="1" dirty="0" smtClean="0">
                <a:solidFill>
                  <a:srgbClr val="000099"/>
                </a:solidFill>
              </a:rPr>
            </a:br>
            <a:r>
              <a:rPr lang="ru-RU" sz="6000" b="1" dirty="0" smtClean="0">
                <a:solidFill>
                  <a:srgbClr val="000099"/>
                </a:solidFill>
              </a:rPr>
              <a:t>Мне понравилось…</a:t>
            </a:r>
            <a:br>
              <a:rPr lang="ru-RU" sz="6000" b="1" dirty="0" smtClean="0">
                <a:solidFill>
                  <a:srgbClr val="000099"/>
                </a:solidFill>
              </a:rPr>
            </a:br>
            <a:r>
              <a:rPr lang="ru-RU" sz="6000" b="1" dirty="0" smtClean="0">
                <a:solidFill>
                  <a:srgbClr val="000099"/>
                </a:solidFill>
              </a:rPr>
              <a:t>Мне было интересно…</a:t>
            </a:r>
            <a:br>
              <a:rPr lang="ru-RU" sz="6000" b="1" dirty="0" smtClean="0">
                <a:solidFill>
                  <a:srgbClr val="000099"/>
                </a:solidFill>
              </a:rPr>
            </a:br>
            <a:r>
              <a:rPr lang="ru-RU" sz="6000" b="1" dirty="0" smtClean="0">
                <a:solidFill>
                  <a:srgbClr val="000099"/>
                </a:solidFill>
              </a:rPr>
              <a:t>Сам себе желаю….</a:t>
            </a:r>
            <a:endParaRPr lang="ru-RU" sz="6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9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0099"/>
                </a:solidFill>
              </a:rPr>
              <a:t>Лучше всего у меня получилось…….</a:t>
            </a:r>
            <a:br>
              <a:rPr lang="ru-RU" sz="4000" b="1" dirty="0" smtClean="0">
                <a:solidFill>
                  <a:srgbClr val="000099"/>
                </a:solidFill>
              </a:rPr>
            </a:br>
            <a:r>
              <a:rPr lang="ru-RU" sz="4000" b="1" dirty="0" smtClean="0">
                <a:solidFill>
                  <a:srgbClr val="000099"/>
                </a:solidFill>
              </a:rPr>
              <a:t/>
            </a:r>
            <a:br>
              <a:rPr lang="ru-RU" sz="4000" b="1" dirty="0" smtClean="0">
                <a:solidFill>
                  <a:srgbClr val="000099"/>
                </a:solidFill>
              </a:rPr>
            </a:br>
            <a:r>
              <a:rPr lang="ru-RU" sz="4000" b="1" dirty="0" smtClean="0">
                <a:solidFill>
                  <a:srgbClr val="000099"/>
                </a:solidFill>
              </a:rPr>
              <a:t>Основные трудности у меня были…….</a:t>
            </a:r>
            <a:br>
              <a:rPr lang="ru-RU" sz="4000" b="1" dirty="0" smtClean="0">
                <a:solidFill>
                  <a:srgbClr val="000099"/>
                </a:solidFill>
              </a:rPr>
            </a:br>
            <a:r>
              <a:rPr lang="ru-RU" sz="4000" b="1" dirty="0" smtClean="0">
                <a:solidFill>
                  <a:srgbClr val="000099"/>
                </a:solidFill>
              </a:rPr>
              <a:t/>
            </a:r>
            <a:br>
              <a:rPr lang="ru-RU" sz="4000" b="1" dirty="0" smtClean="0">
                <a:solidFill>
                  <a:srgbClr val="000099"/>
                </a:solidFill>
              </a:rPr>
            </a:br>
            <a:r>
              <a:rPr lang="ru-RU" sz="4000" b="1" dirty="0" smtClean="0">
                <a:solidFill>
                  <a:srgbClr val="000099"/>
                </a:solidFill>
              </a:rPr>
              <a:t>Моей работе сегодня , помогал………</a:t>
            </a:r>
            <a:br>
              <a:rPr lang="ru-RU" sz="4000" b="1" dirty="0" smtClean="0">
                <a:solidFill>
                  <a:srgbClr val="000099"/>
                </a:solidFill>
              </a:rPr>
            </a:br>
            <a:r>
              <a:rPr lang="ru-RU" sz="4000" b="1" dirty="0" smtClean="0">
                <a:solidFill>
                  <a:srgbClr val="000099"/>
                </a:solidFill>
              </a:rPr>
              <a:t/>
            </a:r>
            <a:br>
              <a:rPr lang="ru-RU" sz="4000" b="1" dirty="0" smtClean="0">
                <a:solidFill>
                  <a:srgbClr val="000099"/>
                </a:solidFill>
              </a:rPr>
            </a:br>
            <a:r>
              <a:rPr lang="ru-RU" sz="4000" b="1" dirty="0" smtClean="0">
                <a:solidFill>
                  <a:srgbClr val="000099"/>
                </a:solidFill>
              </a:rPr>
              <a:t>Моей работе мешал……………..</a:t>
            </a:r>
            <a:br>
              <a:rPr lang="ru-RU" sz="4000" b="1" dirty="0" smtClean="0">
                <a:solidFill>
                  <a:srgbClr val="000099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>
                <a:solidFill>
                  <a:srgbClr val="000099"/>
                </a:solidFill>
              </a:rPr>
              <a:t>Сам себе </a:t>
            </a:r>
            <a:r>
              <a:rPr lang="ru-RU" sz="4000" b="1" dirty="0" smtClean="0">
                <a:solidFill>
                  <a:srgbClr val="000099"/>
                </a:solidFill>
              </a:rPr>
              <a:t>желаю……………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 уроке я узнал(а)…  На уроке понял…  На уроке научился… Мне понравилось… Мне было интересно… Сам себе желаю….</vt:lpstr>
      <vt:lpstr>Лучше всего у меня получилось…….  Основные трудности у меня были…….  Моей работе сегодня , помогал………  Моей работе мешал……………..  Сам себе желаю……………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уроке я узнал(а)…  На уроке понял…  На уроке научился… Мне понравилось… Мне было интересно… Сам себе желаю….</dc:title>
  <dc:creator>Пользователь</dc:creator>
  <cp:lastModifiedBy>Пользователь</cp:lastModifiedBy>
  <cp:revision>2</cp:revision>
  <dcterms:created xsi:type="dcterms:W3CDTF">2012-10-03T11:08:01Z</dcterms:created>
  <dcterms:modified xsi:type="dcterms:W3CDTF">2012-10-03T11:25:21Z</dcterms:modified>
</cp:coreProperties>
</file>