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2" r:id="rId4"/>
    <p:sldId id="256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B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8300B-E28C-42B4-A042-25FE089F9A7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C57FF-353F-400D-8B20-3194CC18A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C57FF-353F-400D-8B20-3194CC18A4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%20Microsoft%20Office%20PowerPoint.ppt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381000"/>
            <a:ext cx="14478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4267200" y="457200"/>
            <a:ext cx="2209800" cy="137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05400" y="2514600"/>
            <a:ext cx="914400" cy="1219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3" action="ppaction://hlinkpres?slideindex=1&amp;slidetitle="/>
          </p:cNvPr>
          <p:cNvSpPr/>
          <p:nvPr/>
        </p:nvSpPr>
        <p:spPr>
          <a:xfrm>
            <a:off x="457200" y="2362200"/>
            <a:ext cx="1371600" cy="144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7010400" y="228600"/>
            <a:ext cx="17526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705600" y="2362200"/>
            <a:ext cx="2133600" cy="12954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828800" y="2057400"/>
            <a:ext cx="2895600" cy="175260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971800" y="457200"/>
            <a:ext cx="838200" cy="7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381000"/>
            <a:ext cx="1447800" cy="1447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67200" y="685800"/>
            <a:ext cx="2209800" cy="137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05400" y="2514600"/>
            <a:ext cx="914400" cy="1219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600" y="2438400"/>
            <a:ext cx="1600200" cy="160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05600" y="228600"/>
            <a:ext cx="2133600" cy="236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705600" y="2743200"/>
            <a:ext cx="2133600" cy="12954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828800" y="2057400"/>
            <a:ext cx="2895600" cy="175260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43200" y="457200"/>
            <a:ext cx="1219200" cy="1219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59759E-6 L 1.11022E-16 0.57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0416 0.688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685800"/>
            <a:ext cx="2362200" cy="2438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7200" y="5105400"/>
            <a:ext cx="1524000" cy="1600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" action="ppaction://hlinkshowjump?jump=nextslide"/>
          </p:cNvPr>
          <p:cNvSpPr/>
          <p:nvPr/>
        </p:nvSpPr>
        <p:spPr>
          <a:xfrm>
            <a:off x="7391400" y="4648200"/>
            <a:ext cx="11430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-0.04445 C 0.18889 0.00023 0.31527 0.04514 0.36475 0.13634 C 0.41423 0.22754 0.35868 0.44259 0.35885 0.50301 C 0.35902 0.56342 0.3625 0.53078 0.36597 0.4983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07778 L 0.36667 -0.3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37083 -0.422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48000" y="4038600"/>
            <a:ext cx="2514600" cy="2514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5200" y="2819400"/>
            <a:ext cx="16002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3800" y="1828800"/>
            <a:ext cx="11430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photoshablon.ru/_nw/331/050452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200400"/>
            <a:ext cx="2171700" cy="1316050"/>
          </a:xfrm>
          <a:prstGeom prst="rect">
            <a:avLst/>
          </a:prstGeom>
          <a:noFill/>
        </p:spPr>
      </p:pic>
      <p:pic>
        <p:nvPicPr>
          <p:cNvPr id="10" name="Picture 4" descr="http://kharplastmas.com/media/catalog/product/cache/1/image/500x500/9df78eab33525d08d6e5fb8d27136e95/f/i/file_4_23.jpg">
            <a:hlinkClick r:id="" action="ppaction://hlinkshowjump?jump=nextslide">
              <a:snd r:embed="rId4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19124" r="-382"/>
          <a:stretch>
            <a:fillRect/>
          </a:stretch>
        </p:blipFill>
        <p:spPr bwMode="auto">
          <a:xfrm>
            <a:off x="6781800" y="4114800"/>
            <a:ext cx="1434689" cy="1155901"/>
          </a:xfrm>
          <a:prstGeom prst="rect">
            <a:avLst/>
          </a:prstGeom>
          <a:noFill/>
        </p:spPr>
      </p:pic>
      <p:pic>
        <p:nvPicPr>
          <p:cNvPr id="3078" name="Picture 6" descr="http://www.investcapitol.kz/img1/M-188-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33400"/>
            <a:ext cx="2514600" cy="1885950"/>
          </a:xfrm>
          <a:prstGeom prst="rect">
            <a:avLst/>
          </a:prstGeom>
          <a:noFill/>
        </p:spPr>
      </p:pic>
      <p:pic>
        <p:nvPicPr>
          <p:cNvPr id="3080" name="Picture 8" descr="http://www.ru.all.biz/img/ru/catalog/956944.jp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28600"/>
            <a:ext cx="1676400" cy="1180563"/>
          </a:xfrm>
          <a:prstGeom prst="rect">
            <a:avLst/>
          </a:prstGeom>
          <a:noFill/>
        </p:spPr>
      </p:pic>
      <p:pic>
        <p:nvPicPr>
          <p:cNvPr id="3086" name="Picture 14" descr="http://www.vasha-posuda.ru/foto/max/447_804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B7B7B7"/>
              </a:clrFrom>
              <a:clrTo>
                <a:srgbClr val="B7B7B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447800"/>
            <a:ext cx="2514600" cy="1372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48000" y="4038600"/>
            <a:ext cx="2514600" cy="2514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5200" y="2819400"/>
            <a:ext cx="16002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3800" y="1828800"/>
            <a:ext cx="11430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://kharplastmas.com/media/catalog/product/cache/1/image/500x500/9df78eab33525d08d6e5fb8d27136e95/f/i/file_4_2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19124" r="-382"/>
          <a:stretch>
            <a:fillRect/>
          </a:stretch>
        </p:blipFill>
        <p:spPr bwMode="auto">
          <a:xfrm rot="10800000">
            <a:off x="6172200" y="762000"/>
            <a:ext cx="1371600" cy="1105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8 0.11263 L -0.10243 -0.05157 C -0.1099 -0.09089 -0.12535 -0.1154 -0.14392 -0.11957 C -0.16528 -0.1235 -0.18472 -0.10777 -0.20139 -0.07377 L -0.27778 0.06522 " pathEditMode="relative" rAng="1137642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48000" y="4038600"/>
            <a:ext cx="2514600" cy="2514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5200" y="2819400"/>
            <a:ext cx="16002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3800" y="1828800"/>
            <a:ext cx="11430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://kharplastmas.com/media/catalog/product/cache/1/image/500x500/9df78eab33525d08d6e5fb8d27136e95/f/i/file_4_2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19124" r="-382"/>
          <a:stretch>
            <a:fillRect/>
          </a:stretch>
        </p:blipFill>
        <p:spPr bwMode="auto">
          <a:xfrm rot="10800000">
            <a:off x="3657600" y="1066800"/>
            <a:ext cx="1371600" cy="110507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838200" y="3733800"/>
            <a:ext cx="762000" cy="3048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33400" y="4267200"/>
            <a:ext cx="5334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2400" y="4267200"/>
            <a:ext cx="3810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42900" y="4457700"/>
            <a:ext cx="3048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52400" y="4343400"/>
            <a:ext cx="381000" cy="2286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7124700" y="3314700"/>
            <a:ext cx="609600" cy="5334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696200" y="3886200"/>
            <a:ext cx="762000" cy="1588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458200" y="3886200"/>
            <a:ext cx="0" cy="3048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458200" y="3886200"/>
            <a:ext cx="152400" cy="1524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458200" y="3886200"/>
            <a:ext cx="304800" cy="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http://img03.taobaocdn.com/bao/uploaded/i3/T1_3PVXidlXXbGCLna_09075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7024176" y="443424"/>
            <a:ext cx="2057400" cy="1627752"/>
          </a:xfrm>
          <a:prstGeom prst="rect">
            <a:avLst/>
          </a:prstGeom>
          <a:noFill/>
        </p:spPr>
      </p:pic>
      <p:pic>
        <p:nvPicPr>
          <p:cNvPr id="50" name="Picture 2" descr="http://img03.taobaocdn.com/bao/uploaded/i3/T1_3PVXidlXXbGCLna_09075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309176" y="214824"/>
            <a:ext cx="2057400" cy="1627752"/>
          </a:xfrm>
          <a:prstGeom prst="rect">
            <a:avLst/>
          </a:prstGeom>
          <a:noFill/>
        </p:spPr>
      </p:pic>
      <p:pic>
        <p:nvPicPr>
          <p:cNvPr id="54" name="Picture 4" descr="http://photoshop2000.ru/_ld/0/10154256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38" b="12236"/>
          <a:stretch>
            <a:fillRect/>
          </a:stretch>
        </p:blipFill>
        <p:spPr bwMode="auto">
          <a:xfrm>
            <a:off x="5638800" y="1219200"/>
            <a:ext cx="1222130" cy="962891"/>
          </a:xfrm>
          <a:prstGeom prst="rect">
            <a:avLst/>
          </a:prstGeom>
          <a:noFill/>
        </p:spPr>
      </p:pic>
      <p:pic>
        <p:nvPicPr>
          <p:cNvPr id="55" name="Picture 12" descr="http://www.images.lesyadraw.ru/2014/05/kak_narisovat_markov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317" b="3666"/>
          <a:stretch>
            <a:fillRect/>
          </a:stretch>
        </p:blipFill>
        <p:spPr bwMode="auto">
          <a:xfrm>
            <a:off x="381000" y="1981200"/>
            <a:ext cx="1066800" cy="1042182"/>
          </a:xfrm>
          <a:prstGeom prst="rect">
            <a:avLst/>
          </a:prstGeom>
          <a:noFill/>
        </p:spPr>
      </p:pic>
      <p:pic>
        <p:nvPicPr>
          <p:cNvPr id="56" name="Picture 4" descr="http://www.ugorod.kr.ua/userfiles/novosti2/images/0009-011-Sosulki-i-snezhinki-KHOLODNY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4356" r="23926" b="479"/>
          <a:stretch>
            <a:fillRect/>
          </a:stretch>
        </p:blipFill>
        <p:spPr bwMode="auto">
          <a:xfrm rot="5400000">
            <a:off x="3718486" y="-60886"/>
            <a:ext cx="300640" cy="1032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6642E-6 L 0.31667 0.0018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48000" y="4038600"/>
            <a:ext cx="2514600" cy="2514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5200" y="2819400"/>
            <a:ext cx="1600200" cy="167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3800" y="1828800"/>
            <a:ext cx="1143000" cy="1219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://kharplastmas.com/media/catalog/product/cache/1/image/500x500/9df78eab33525d08d6e5fb8d27136e95/f/i/file_4_2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19124" r="-382"/>
          <a:stretch>
            <a:fillRect/>
          </a:stretch>
        </p:blipFill>
        <p:spPr bwMode="auto">
          <a:xfrm rot="10800000">
            <a:off x="3581400" y="990600"/>
            <a:ext cx="1447800" cy="1166464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3048000" y="3657600"/>
            <a:ext cx="762000" cy="3048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2743200" y="4191000"/>
            <a:ext cx="5334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62200" y="4191000"/>
            <a:ext cx="3810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552700" y="4381500"/>
            <a:ext cx="304800" cy="762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362200" y="4267200"/>
            <a:ext cx="381000" cy="2286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4838700" y="3314700"/>
            <a:ext cx="609600" cy="5334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10200" y="3886200"/>
            <a:ext cx="762000" cy="1588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172200" y="3657600"/>
            <a:ext cx="228600" cy="1524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6172200" y="3886200"/>
            <a:ext cx="228600" cy="22860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72200" y="3886200"/>
            <a:ext cx="304800" cy="0"/>
          </a:xfrm>
          <a:prstGeom prst="line">
            <a:avLst/>
          </a:prstGeom>
          <a:ln w="762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343400" y="2286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886200" y="2286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4" descr="&amp;Kcy;&amp;acy;&amp;rcy;&amp;tcy;&amp;icy;&amp;ncy;&amp;kcy;&amp;icy; &amp;pcy;&amp;ocy; &amp;zcy;&amp;acy;&amp;pcy;&amp;rcy;&amp;ocy;&amp;scy;&amp;ucy; &amp;ncy;&amp;acy;&amp;rcy;&amp;icy;&amp;scy;&amp;ocy;&amp;vcy;&amp;acy;&amp;ncy;&amp;ncy;&amp;acy;&amp;yacy; &amp;ucy;&amp;lcy;&amp;ycy;&amp;bcy;&amp;kcy;&amp;acy;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531" t="73470" r="38775" b="12245"/>
          <a:stretch>
            <a:fillRect/>
          </a:stretch>
        </p:blipFill>
        <p:spPr bwMode="auto">
          <a:xfrm>
            <a:off x="3886200" y="2667000"/>
            <a:ext cx="609600" cy="203200"/>
          </a:xfrm>
          <a:prstGeom prst="rect">
            <a:avLst/>
          </a:prstGeom>
          <a:noFill/>
        </p:spPr>
      </p:pic>
      <p:pic>
        <p:nvPicPr>
          <p:cNvPr id="21" name="Picture 12" descr="http://www.images.lesyadraw.ru/2014/05/kak_narisovat_marko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658" b="3666"/>
          <a:stretch>
            <a:fillRect/>
          </a:stretch>
        </p:blipFill>
        <p:spPr bwMode="auto">
          <a:xfrm>
            <a:off x="3352800" y="2057400"/>
            <a:ext cx="838200" cy="99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 animBg="1"/>
      <p:bldP spid="24" grpId="1" animBg="1"/>
      <p:bldP spid="25" grpId="0" animBg="1"/>
      <p:bldP spid="2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59A9F2"/>
      </a:dk2>
      <a:lt2>
        <a:srgbClr val="DBF5F9"/>
      </a:lt2>
      <a:accent1>
        <a:srgbClr val="0C5599"/>
      </a:accent1>
      <a:accent2>
        <a:srgbClr val="FFFF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1</Words>
  <Application>Microsoft Office PowerPoint</Application>
  <PresentationFormat>Экран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Davletkulova</dc:creator>
  <cp:lastModifiedBy>Admin</cp:lastModifiedBy>
  <cp:revision>36</cp:revision>
  <dcterms:created xsi:type="dcterms:W3CDTF">2015-12-07T07:47:16Z</dcterms:created>
  <dcterms:modified xsi:type="dcterms:W3CDTF">2015-12-09T16:16:27Z</dcterms:modified>
</cp:coreProperties>
</file>