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A479C-EB7D-421E-839D-8752908D998C}" type="doc">
      <dgm:prSet loTypeId="urn:microsoft.com/office/officeart/2005/8/layout/defaul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670C5DC-0884-4613-834C-9B79E3D5317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расширять представления детей об осени как о времени года </a:t>
          </a:r>
          <a:endParaRPr lang="ru-RU" dirty="0"/>
        </a:p>
      </dgm:t>
    </dgm:pt>
    <dgm:pt modelId="{FDBED361-2157-4ED0-A06A-5A9F1413705B}" type="parTrans" cxnId="{3BC7E65B-4513-460B-8986-0A8DA301C1D1}">
      <dgm:prSet/>
      <dgm:spPr/>
      <dgm:t>
        <a:bodyPr/>
        <a:lstStyle/>
        <a:p>
          <a:endParaRPr lang="ru-RU"/>
        </a:p>
      </dgm:t>
    </dgm:pt>
    <dgm:pt modelId="{1BFF2A54-77DB-4F29-8C45-EFC7B1074993}" type="sibTrans" cxnId="{3BC7E65B-4513-460B-8986-0A8DA301C1D1}">
      <dgm:prSet/>
      <dgm:spPr/>
      <dgm:t>
        <a:bodyPr/>
        <a:lstStyle/>
        <a:p>
          <a:endParaRPr lang="ru-RU"/>
        </a:p>
      </dgm:t>
    </dgm:pt>
    <dgm:pt modelId="{AB73DB9B-A7C1-4869-86D8-048DD68DC19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развивать умение самостоятельно находить первые признаки осени</a:t>
          </a:r>
          <a:endParaRPr lang="ru-RU" dirty="0"/>
        </a:p>
      </dgm:t>
    </dgm:pt>
    <dgm:pt modelId="{4129B29B-C983-4285-9C92-67CEAA9A9334}" type="parTrans" cxnId="{8C8BF827-C0BE-429F-8AE2-669406679C4A}">
      <dgm:prSet/>
      <dgm:spPr/>
      <dgm:t>
        <a:bodyPr/>
        <a:lstStyle/>
        <a:p>
          <a:endParaRPr lang="ru-RU"/>
        </a:p>
      </dgm:t>
    </dgm:pt>
    <dgm:pt modelId="{DC3B0D0C-4AA9-4121-A9EF-F5968E84E607}" type="sibTrans" cxnId="{8C8BF827-C0BE-429F-8AE2-669406679C4A}">
      <dgm:prSet/>
      <dgm:spPr/>
      <dgm:t>
        <a:bodyPr/>
        <a:lstStyle/>
        <a:p>
          <a:endParaRPr lang="ru-RU"/>
        </a:p>
      </dgm:t>
    </dgm:pt>
    <dgm:pt modelId="{573B7EB9-D1D1-4132-9238-DC01CEA7F1B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помочь детям увидеть всю красоту осенней природы и богатство осенних даров</a:t>
          </a:r>
          <a:endParaRPr lang="ru-RU" dirty="0"/>
        </a:p>
      </dgm:t>
    </dgm:pt>
    <dgm:pt modelId="{473466F4-9BD2-49C4-8296-62C28930641D}" type="parTrans" cxnId="{26D90BB2-CA85-4B59-9FED-233AF31D52E7}">
      <dgm:prSet/>
      <dgm:spPr/>
      <dgm:t>
        <a:bodyPr/>
        <a:lstStyle/>
        <a:p>
          <a:endParaRPr lang="ru-RU"/>
        </a:p>
      </dgm:t>
    </dgm:pt>
    <dgm:pt modelId="{19798D70-8DFC-43AD-866E-178F76336E57}" type="sibTrans" cxnId="{26D90BB2-CA85-4B59-9FED-233AF31D52E7}">
      <dgm:prSet/>
      <dgm:spPr/>
      <dgm:t>
        <a:bodyPr/>
        <a:lstStyle/>
        <a:p>
          <a:endParaRPr lang="ru-RU"/>
        </a:p>
      </dgm:t>
    </dgm:pt>
    <dgm:pt modelId="{E021FBAC-508B-4DD2-8926-C8B9F586A26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познакомить с осенними праздниками</a:t>
          </a:r>
          <a:endParaRPr lang="ru-RU" dirty="0"/>
        </a:p>
      </dgm:t>
    </dgm:pt>
    <dgm:pt modelId="{E22AC9E3-BEB8-42BD-99BC-3646EC18DD5A}" type="parTrans" cxnId="{779057A0-A6A7-405A-B3D8-31D5F4A781F9}">
      <dgm:prSet/>
      <dgm:spPr/>
      <dgm:t>
        <a:bodyPr/>
        <a:lstStyle/>
        <a:p>
          <a:endParaRPr lang="ru-RU"/>
        </a:p>
      </dgm:t>
    </dgm:pt>
    <dgm:pt modelId="{DCC92E50-6316-4DD6-83A6-63DE5DB8CBD0}" type="sibTrans" cxnId="{779057A0-A6A7-405A-B3D8-31D5F4A781F9}">
      <dgm:prSet/>
      <dgm:spPr/>
      <dgm:t>
        <a:bodyPr/>
        <a:lstStyle/>
        <a:p>
          <a:endParaRPr lang="ru-RU"/>
        </a:p>
      </dgm:t>
    </dgm:pt>
    <dgm:pt modelId="{E15603B9-2B0C-47FE-964A-E099B6377A5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создать условия для художественно-эстетического воспитания детей</a:t>
          </a:r>
          <a:endParaRPr lang="ru-RU" dirty="0"/>
        </a:p>
      </dgm:t>
    </dgm:pt>
    <dgm:pt modelId="{48FF7F16-0C5A-4C6D-AA98-0A147AD6926E}" type="parTrans" cxnId="{3AA3BAD8-7464-498D-8CD1-EB080C7B8B5B}">
      <dgm:prSet/>
      <dgm:spPr/>
      <dgm:t>
        <a:bodyPr/>
        <a:lstStyle/>
        <a:p>
          <a:endParaRPr lang="ru-RU"/>
        </a:p>
      </dgm:t>
    </dgm:pt>
    <dgm:pt modelId="{5DF74840-7F4C-4B54-A6EB-D2B84433EBD0}" type="sibTrans" cxnId="{3AA3BAD8-7464-498D-8CD1-EB080C7B8B5B}">
      <dgm:prSet/>
      <dgm:spPr/>
      <dgm:t>
        <a:bodyPr/>
        <a:lstStyle/>
        <a:p>
          <a:endParaRPr lang="ru-RU"/>
        </a:p>
      </dgm:t>
    </dgm:pt>
    <dgm:pt modelId="{0C0DCCFD-1FAE-4482-8FB3-DBB6BF35B81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развивать их познавательные и творческие способности</a:t>
          </a:r>
          <a:endParaRPr lang="ru-RU" dirty="0"/>
        </a:p>
      </dgm:t>
    </dgm:pt>
    <dgm:pt modelId="{02C2A80E-3325-4C6A-B60C-286F634DB686}" type="parTrans" cxnId="{B62AA50B-D9FA-484B-AF85-986AEBEDBA16}">
      <dgm:prSet/>
      <dgm:spPr/>
      <dgm:t>
        <a:bodyPr/>
        <a:lstStyle/>
        <a:p>
          <a:endParaRPr lang="ru-RU"/>
        </a:p>
      </dgm:t>
    </dgm:pt>
    <dgm:pt modelId="{25BDED95-E458-4C2F-BDD5-B80E730996E3}" type="sibTrans" cxnId="{B62AA50B-D9FA-484B-AF85-986AEBEDBA16}">
      <dgm:prSet/>
      <dgm:spPr/>
      <dgm:t>
        <a:bodyPr/>
        <a:lstStyle/>
        <a:p>
          <a:endParaRPr lang="ru-RU"/>
        </a:p>
      </dgm:t>
    </dgm:pt>
    <dgm:pt modelId="{64E0D145-AC61-471C-A3E1-FC996804D1ED}" type="pres">
      <dgm:prSet presAssocID="{562A479C-EB7D-421E-839D-8752908D99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EA7AD-67C2-4AAA-8B62-168438697FDA}" type="pres">
      <dgm:prSet presAssocID="{1670C5DC-0884-4613-834C-9B79E3D531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3A9BE-40FD-48E7-AEBC-00F530D133E4}" type="pres">
      <dgm:prSet presAssocID="{1BFF2A54-77DB-4F29-8C45-EFC7B1074993}" presName="sibTrans" presStyleCnt="0"/>
      <dgm:spPr/>
    </dgm:pt>
    <dgm:pt modelId="{EE1EDB5C-8AEB-4FFF-B0B8-B9DA24A9B093}" type="pres">
      <dgm:prSet presAssocID="{AB73DB9B-A7C1-4869-86D8-048DD68DC1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1F616-E0D6-4AEC-BD7F-F30279A3AD48}" type="pres">
      <dgm:prSet presAssocID="{DC3B0D0C-4AA9-4121-A9EF-F5968E84E607}" presName="sibTrans" presStyleCnt="0"/>
      <dgm:spPr/>
    </dgm:pt>
    <dgm:pt modelId="{F057EE02-C34C-4F6D-81B6-5567743CC7DC}" type="pres">
      <dgm:prSet presAssocID="{573B7EB9-D1D1-4132-9238-DC01CEA7F1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940B0-E33C-4F40-9990-889E838E369A}" type="pres">
      <dgm:prSet presAssocID="{19798D70-8DFC-43AD-866E-178F76336E57}" presName="sibTrans" presStyleCnt="0"/>
      <dgm:spPr/>
    </dgm:pt>
    <dgm:pt modelId="{3DE70D38-7489-406D-B907-4D0A11AD452D}" type="pres">
      <dgm:prSet presAssocID="{E021FBAC-508B-4DD2-8926-C8B9F586A26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C4413-4F34-4DDF-8698-B8A2ECAE9AC2}" type="pres">
      <dgm:prSet presAssocID="{DCC92E50-6316-4DD6-83A6-63DE5DB8CBD0}" presName="sibTrans" presStyleCnt="0"/>
      <dgm:spPr/>
    </dgm:pt>
    <dgm:pt modelId="{263BDB49-881F-4D4E-BE66-87EA44ABD688}" type="pres">
      <dgm:prSet presAssocID="{E15603B9-2B0C-47FE-964A-E099B6377A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6E01-8D88-4BB6-9292-4F2CECCA7123}" type="pres">
      <dgm:prSet presAssocID="{5DF74840-7F4C-4B54-A6EB-D2B84433EBD0}" presName="sibTrans" presStyleCnt="0"/>
      <dgm:spPr/>
    </dgm:pt>
    <dgm:pt modelId="{9FD44065-24BD-4FA5-8DD4-BA7B03F8BC09}" type="pres">
      <dgm:prSet presAssocID="{0C0DCCFD-1FAE-4482-8FB3-DBB6BF35B8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7E65B-4513-460B-8986-0A8DA301C1D1}" srcId="{562A479C-EB7D-421E-839D-8752908D998C}" destId="{1670C5DC-0884-4613-834C-9B79E3D53172}" srcOrd="0" destOrd="0" parTransId="{FDBED361-2157-4ED0-A06A-5A9F1413705B}" sibTransId="{1BFF2A54-77DB-4F29-8C45-EFC7B1074993}"/>
    <dgm:cxn modelId="{B62AA50B-D9FA-484B-AF85-986AEBEDBA16}" srcId="{562A479C-EB7D-421E-839D-8752908D998C}" destId="{0C0DCCFD-1FAE-4482-8FB3-DBB6BF35B810}" srcOrd="5" destOrd="0" parTransId="{02C2A80E-3325-4C6A-B60C-286F634DB686}" sibTransId="{25BDED95-E458-4C2F-BDD5-B80E730996E3}"/>
    <dgm:cxn modelId="{235EEB3E-EA8A-4DE0-AD51-236BCF2FE0C3}" type="presOf" srcId="{0C0DCCFD-1FAE-4482-8FB3-DBB6BF35B810}" destId="{9FD44065-24BD-4FA5-8DD4-BA7B03F8BC09}" srcOrd="0" destOrd="0" presId="urn:microsoft.com/office/officeart/2005/8/layout/default"/>
    <dgm:cxn modelId="{23D1E71E-251D-4F83-BB18-5A7B07816724}" type="presOf" srcId="{562A479C-EB7D-421E-839D-8752908D998C}" destId="{64E0D145-AC61-471C-A3E1-FC996804D1ED}" srcOrd="0" destOrd="0" presId="urn:microsoft.com/office/officeart/2005/8/layout/default"/>
    <dgm:cxn modelId="{779057A0-A6A7-405A-B3D8-31D5F4A781F9}" srcId="{562A479C-EB7D-421E-839D-8752908D998C}" destId="{E021FBAC-508B-4DD2-8926-C8B9F586A26C}" srcOrd="3" destOrd="0" parTransId="{E22AC9E3-BEB8-42BD-99BC-3646EC18DD5A}" sibTransId="{DCC92E50-6316-4DD6-83A6-63DE5DB8CBD0}"/>
    <dgm:cxn modelId="{7CF4B318-14C0-49D1-BAE9-8661CA682850}" type="presOf" srcId="{E021FBAC-508B-4DD2-8926-C8B9F586A26C}" destId="{3DE70D38-7489-406D-B907-4D0A11AD452D}" srcOrd="0" destOrd="0" presId="urn:microsoft.com/office/officeart/2005/8/layout/default"/>
    <dgm:cxn modelId="{85B124A9-CB27-4A7E-80DB-E1317345C118}" type="presOf" srcId="{E15603B9-2B0C-47FE-964A-E099B6377A5F}" destId="{263BDB49-881F-4D4E-BE66-87EA44ABD688}" srcOrd="0" destOrd="0" presId="urn:microsoft.com/office/officeart/2005/8/layout/default"/>
    <dgm:cxn modelId="{3AA3BAD8-7464-498D-8CD1-EB080C7B8B5B}" srcId="{562A479C-EB7D-421E-839D-8752908D998C}" destId="{E15603B9-2B0C-47FE-964A-E099B6377A5F}" srcOrd="4" destOrd="0" parTransId="{48FF7F16-0C5A-4C6D-AA98-0A147AD6926E}" sibTransId="{5DF74840-7F4C-4B54-A6EB-D2B84433EBD0}"/>
    <dgm:cxn modelId="{26D90BB2-CA85-4B59-9FED-233AF31D52E7}" srcId="{562A479C-EB7D-421E-839D-8752908D998C}" destId="{573B7EB9-D1D1-4132-9238-DC01CEA7F1BB}" srcOrd="2" destOrd="0" parTransId="{473466F4-9BD2-49C4-8296-62C28930641D}" sibTransId="{19798D70-8DFC-43AD-866E-178F76336E57}"/>
    <dgm:cxn modelId="{A193D468-362E-4893-B443-415238837E87}" type="presOf" srcId="{AB73DB9B-A7C1-4869-86D8-048DD68DC194}" destId="{EE1EDB5C-8AEB-4FFF-B0B8-B9DA24A9B093}" srcOrd="0" destOrd="0" presId="urn:microsoft.com/office/officeart/2005/8/layout/default"/>
    <dgm:cxn modelId="{AD57ECE1-060D-4FCF-9B11-7968E877BBE2}" type="presOf" srcId="{1670C5DC-0884-4613-834C-9B79E3D53172}" destId="{695EA7AD-67C2-4AAA-8B62-168438697FDA}" srcOrd="0" destOrd="0" presId="urn:microsoft.com/office/officeart/2005/8/layout/default"/>
    <dgm:cxn modelId="{8C8BF827-C0BE-429F-8AE2-669406679C4A}" srcId="{562A479C-EB7D-421E-839D-8752908D998C}" destId="{AB73DB9B-A7C1-4869-86D8-048DD68DC194}" srcOrd="1" destOrd="0" parTransId="{4129B29B-C983-4285-9C92-67CEAA9A9334}" sibTransId="{DC3B0D0C-4AA9-4121-A9EF-F5968E84E607}"/>
    <dgm:cxn modelId="{628AA506-3EF6-45A7-89D3-A611FE701A89}" type="presOf" srcId="{573B7EB9-D1D1-4132-9238-DC01CEA7F1BB}" destId="{F057EE02-C34C-4F6D-81B6-5567743CC7DC}" srcOrd="0" destOrd="0" presId="urn:microsoft.com/office/officeart/2005/8/layout/default"/>
    <dgm:cxn modelId="{E46051D2-01E6-4FDA-A131-B43B45E4A7F4}" type="presParOf" srcId="{64E0D145-AC61-471C-A3E1-FC996804D1ED}" destId="{695EA7AD-67C2-4AAA-8B62-168438697FDA}" srcOrd="0" destOrd="0" presId="urn:microsoft.com/office/officeart/2005/8/layout/default"/>
    <dgm:cxn modelId="{665037E6-0CA5-4279-AB23-17098A3667CB}" type="presParOf" srcId="{64E0D145-AC61-471C-A3E1-FC996804D1ED}" destId="{C633A9BE-40FD-48E7-AEBC-00F530D133E4}" srcOrd="1" destOrd="0" presId="urn:microsoft.com/office/officeart/2005/8/layout/default"/>
    <dgm:cxn modelId="{60B2863E-9E5B-4688-8703-0CDDBD94B67B}" type="presParOf" srcId="{64E0D145-AC61-471C-A3E1-FC996804D1ED}" destId="{EE1EDB5C-8AEB-4FFF-B0B8-B9DA24A9B093}" srcOrd="2" destOrd="0" presId="urn:microsoft.com/office/officeart/2005/8/layout/default"/>
    <dgm:cxn modelId="{FC2724B3-26C7-4D4D-9E79-F55024A1859C}" type="presParOf" srcId="{64E0D145-AC61-471C-A3E1-FC996804D1ED}" destId="{3141F616-E0D6-4AEC-BD7F-F30279A3AD48}" srcOrd="3" destOrd="0" presId="urn:microsoft.com/office/officeart/2005/8/layout/default"/>
    <dgm:cxn modelId="{588F4BA1-1F1D-478C-B058-E77457477E0A}" type="presParOf" srcId="{64E0D145-AC61-471C-A3E1-FC996804D1ED}" destId="{F057EE02-C34C-4F6D-81B6-5567743CC7DC}" srcOrd="4" destOrd="0" presId="urn:microsoft.com/office/officeart/2005/8/layout/default"/>
    <dgm:cxn modelId="{88746706-2B2A-4D1D-B96B-E9C2F65F3F11}" type="presParOf" srcId="{64E0D145-AC61-471C-A3E1-FC996804D1ED}" destId="{2AD940B0-E33C-4F40-9990-889E838E369A}" srcOrd="5" destOrd="0" presId="urn:microsoft.com/office/officeart/2005/8/layout/default"/>
    <dgm:cxn modelId="{81D8A917-B8CB-45B7-9697-63DA98C9291A}" type="presParOf" srcId="{64E0D145-AC61-471C-A3E1-FC996804D1ED}" destId="{3DE70D38-7489-406D-B907-4D0A11AD452D}" srcOrd="6" destOrd="0" presId="urn:microsoft.com/office/officeart/2005/8/layout/default"/>
    <dgm:cxn modelId="{EF08561A-784F-44D7-A833-0CFB7EB11C4A}" type="presParOf" srcId="{64E0D145-AC61-471C-A3E1-FC996804D1ED}" destId="{88AC4413-4F34-4DDF-8698-B8A2ECAE9AC2}" srcOrd="7" destOrd="0" presId="urn:microsoft.com/office/officeart/2005/8/layout/default"/>
    <dgm:cxn modelId="{BA924860-7E71-4F09-8ED7-142315714561}" type="presParOf" srcId="{64E0D145-AC61-471C-A3E1-FC996804D1ED}" destId="{263BDB49-881F-4D4E-BE66-87EA44ABD688}" srcOrd="8" destOrd="0" presId="urn:microsoft.com/office/officeart/2005/8/layout/default"/>
    <dgm:cxn modelId="{626F22F6-D739-4F3E-82FC-DFAF974F5843}" type="presParOf" srcId="{64E0D145-AC61-471C-A3E1-FC996804D1ED}" destId="{E3876E01-8D88-4BB6-9292-4F2CECCA7123}" srcOrd="9" destOrd="0" presId="urn:microsoft.com/office/officeart/2005/8/layout/default"/>
    <dgm:cxn modelId="{71DFF341-932E-4772-95AC-B0A17F44E44D}" type="presParOf" srcId="{64E0D145-AC61-471C-A3E1-FC996804D1ED}" destId="{9FD44065-24BD-4FA5-8DD4-BA7B03F8BC09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9DB6C-907B-4DD2-8A2D-CF6330F56821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5D46A7D-A943-4D0E-B65B-C15F39FF5D5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Расширить и обогатить представления детей, систематизировать и углубить их знания о сезонных изменениях в природе в осенний период, о «дарах осени», о труде людей в осенний период;</a:t>
          </a:r>
          <a:endParaRPr lang="ru-RU" sz="1500" dirty="0"/>
        </a:p>
      </dgm:t>
    </dgm:pt>
    <dgm:pt modelId="{0AE39331-4010-4E36-852E-6869AE56EBE4}" type="parTrans" cxnId="{47ED7225-6654-4724-B179-E0AA005060FA}">
      <dgm:prSet/>
      <dgm:spPr/>
      <dgm:t>
        <a:bodyPr/>
        <a:lstStyle/>
        <a:p>
          <a:endParaRPr lang="ru-RU" sz="1500"/>
        </a:p>
      </dgm:t>
    </dgm:pt>
    <dgm:pt modelId="{3DF859D2-74E9-45F7-AF71-2E53C28A0648}" type="sibTrans" cxnId="{47ED7225-6654-4724-B179-E0AA005060FA}">
      <dgm:prSet/>
      <dgm:spPr/>
      <dgm:t>
        <a:bodyPr/>
        <a:lstStyle/>
        <a:p>
          <a:endParaRPr lang="ru-RU" sz="1500"/>
        </a:p>
      </dgm:t>
    </dgm:pt>
    <dgm:pt modelId="{96960EE8-F36C-4744-9563-EEAC35824FF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Расширить представление о многообразии и пользе овощей и фруктов, созреваемых в осенний период;</a:t>
          </a:r>
          <a:endParaRPr lang="ru-RU" sz="1500" dirty="0"/>
        </a:p>
      </dgm:t>
    </dgm:pt>
    <dgm:pt modelId="{EC13597D-BB3E-4445-8726-8CFBFEB410B2}" type="parTrans" cxnId="{B03782F2-9867-4421-A8C1-DE2D06627411}">
      <dgm:prSet/>
      <dgm:spPr/>
      <dgm:t>
        <a:bodyPr/>
        <a:lstStyle/>
        <a:p>
          <a:endParaRPr lang="ru-RU" sz="1500"/>
        </a:p>
      </dgm:t>
    </dgm:pt>
    <dgm:pt modelId="{671BE6F8-1ED5-4186-9043-97BC8D19BD05}" type="sibTrans" cxnId="{B03782F2-9867-4421-A8C1-DE2D06627411}">
      <dgm:prSet/>
      <dgm:spPr/>
      <dgm:t>
        <a:bodyPr/>
        <a:lstStyle/>
        <a:p>
          <a:endParaRPr lang="ru-RU" sz="1500"/>
        </a:p>
      </dgm:t>
    </dgm:pt>
    <dgm:pt modelId="{35854E5F-7B3B-47E7-AEC7-B0740E6E4BB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Отразить наблюдения и полученные знания в различных видах деятельности;</a:t>
          </a:r>
          <a:endParaRPr lang="ru-RU" sz="1500" dirty="0"/>
        </a:p>
      </dgm:t>
    </dgm:pt>
    <dgm:pt modelId="{BC8E529B-8A16-4302-87C2-1D78434B80A1}" type="parTrans" cxnId="{EF17851C-1343-408A-92F8-5E71F017D62C}">
      <dgm:prSet/>
      <dgm:spPr/>
      <dgm:t>
        <a:bodyPr/>
        <a:lstStyle/>
        <a:p>
          <a:endParaRPr lang="ru-RU" sz="1500"/>
        </a:p>
      </dgm:t>
    </dgm:pt>
    <dgm:pt modelId="{526315CF-1B71-4510-985A-5F277A0ED2A2}" type="sibTrans" cxnId="{EF17851C-1343-408A-92F8-5E71F017D62C}">
      <dgm:prSet/>
      <dgm:spPr/>
      <dgm:t>
        <a:bodyPr/>
        <a:lstStyle/>
        <a:p>
          <a:endParaRPr lang="ru-RU" sz="1500"/>
        </a:p>
      </dgm:t>
    </dgm:pt>
    <dgm:pt modelId="{2ED85B0C-085E-478A-9402-1E5FEAFD714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Способствовать развитию познавательной активности, мышления, воображения, фантазии, творческих способностей и коммуникативных навыков;</a:t>
          </a:r>
          <a:endParaRPr lang="ru-RU" sz="1500" dirty="0"/>
        </a:p>
      </dgm:t>
    </dgm:pt>
    <dgm:pt modelId="{5607F7CA-0216-41ED-BF54-8CE4EA77485B}" type="parTrans" cxnId="{75DDF9E0-C8B1-43F6-9F2A-AE675C69BC36}">
      <dgm:prSet/>
      <dgm:spPr/>
      <dgm:t>
        <a:bodyPr/>
        <a:lstStyle/>
        <a:p>
          <a:endParaRPr lang="ru-RU" sz="1500"/>
        </a:p>
      </dgm:t>
    </dgm:pt>
    <dgm:pt modelId="{4F69ED21-7337-46D3-B590-9CB5A1592B04}" type="sibTrans" cxnId="{75DDF9E0-C8B1-43F6-9F2A-AE675C69BC36}">
      <dgm:prSet/>
      <dgm:spPr/>
      <dgm:t>
        <a:bodyPr/>
        <a:lstStyle/>
        <a:p>
          <a:endParaRPr lang="ru-RU" sz="1500"/>
        </a:p>
      </dgm:t>
    </dgm:pt>
    <dgm:pt modelId="{0654E024-DC3A-41A1-8675-74F7062F24E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Воспитывать у детей умение любоваться осенней природой, чувствовать ее красоту;</a:t>
          </a:r>
          <a:endParaRPr lang="ru-RU" sz="1500" dirty="0"/>
        </a:p>
      </dgm:t>
    </dgm:pt>
    <dgm:pt modelId="{05E453F0-EB5B-4359-8DAB-5A6EFD215AD4}" type="parTrans" cxnId="{C327CE62-E5D4-4B71-9DDE-B270C9207C0C}">
      <dgm:prSet/>
      <dgm:spPr/>
      <dgm:t>
        <a:bodyPr/>
        <a:lstStyle/>
        <a:p>
          <a:endParaRPr lang="ru-RU" sz="1500"/>
        </a:p>
      </dgm:t>
    </dgm:pt>
    <dgm:pt modelId="{5EF48990-EE14-4375-8F6E-1812B4304B6E}" type="sibTrans" cxnId="{C327CE62-E5D4-4B71-9DDE-B270C9207C0C}">
      <dgm:prSet/>
      <dgm:spPr/>
      <dgm:t>
        <a:bodyPr/>
        <a:lstStyle/>
        <a:p>
          <a:endParaRPr lang="ru-RU" sz="1500"/>
        </a:p>
      </dgm:t>
    </dgm:pt>
    <dgm:pt modelId="{6532D949-C238-4951-A34B-BCBE2B6A19F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Воспитывать бережное отношение к природе;</a:t>
          </a:r>
          <a:endParaRPr lang="ru-RU" sz="1500" dirty="0"/>
        </a:p>
      </dgm:t>
    </dgm:pt>
    <dgm:pt modelId="{00B7E443-6EF9-4480-A8E5-C6DE5AF1DA68}" type="parTrans" cxnId="{2BD2679B-BF31-499A-94F2-16DFEC03754C}">
      <dgm:prSet/>
      <dgm:spPr/>
      <dgm:t>
        <a:bodyPr/>
        <a:lstStyle/>
        <a:p>
          <a:endParaRPr lang="ru-RU" sz="1500"/>
        </a:p>
      </dgm:t>
    </dgm:pt>
    <dgm:pt modelId="{5D8A5C45-9C33-4A23-B947-FBD77B5C187F}" type="sibTrans" cxnId="{2BD2679B-BF31-499A-94F2-16DFEC03754C}">
      <dgm:prSet/>
      <dgm:spPr/>
      <dgm:t>
        <a:bodyPr/>
        <a:lstStyle/>
        <a:p>
          <a:endParaRPr lang="ru-RU" sz="1500"/>
        </a:p>
      </dgm:t>
    </dgm:pt>
    <dgm:pt modelId="{6792F762-59E7-49E5-86E8-F037BFB764F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Приобщить родителей к совместной творческой деятельности с детьми;</a:t>
          </a:r>
          <a:endParaRPr lang="ru-RU" sz="1500" dirty="0"/>
        </a:p>
      </dgm:t>
    </dgm:pt>
    <dgm:pt modelId="{FFC39F0F-6BA8-47F6-9E3A-51B32992E505}" type="parTrans" cxnId="{355580DF-97E6-4BD3-BC23-DBA846F2EDED}">
      <dgm:prSet/>
      <dgm:spPr/>
      <dgm:t>
        <a:bodyPr/>
        <a:lstStyle/>
        <a:p>
          <a:endParaRPr lang="ru-RU" sz="1500"/>
        </a:p>
      </dgm:t>
    </dgm:pt>
    <dgm:pt modelId="{414E1B76-49BD-47E8-886F-B1A5D5854EC0}" type="sibTrans" cxnId="{355580DF-97E6-4BD3-BC23-DBA846F2EDED}">
      <dgm:prSet/>
      <dgm:spPr/>
      <dgm:t>
        <a:bodyPr/>
        <a:lstStyle/>
        <a:p>
          <a:endParaRPr lang="ru-RU" sz="1500"/>
        </a:p>
      </dgm:t>
    </dgm:pt>
    <dgm:pt modelId="{0E434E45-AB4A-47B2-8417-5C5935521CED}" type="pres">
      <dgm:prSet presAssocID="{B949DB6C-907B-4DD2-8A2D-CF6330F56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17338-AF95-419E-9325-3B37AF7EF36F}" type="pres">
      <dgm:prSet presAssocID="{65D46A7D-A943-4D0E-B65B-C15F39FF5D5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2569-88D2-4B72-9425-7EA9C6EE57E4}" type="pres">
      <dgm:prSet presAssocID="{3DF859D2-74E9-45F7-AF71-2E53C28A0648}" presName="spacer" presStyleCnt="0"/>
      <dgm:spPr/>
    </dgm:pt>
    <dgm:pt modelId="{454B2C89-5E23-47FD-9F9C-8DD8E00CA02C}" type="pres">
      <dgm:prSet presAssocID="{96960EE8-F36C-4744-9563-EEAC35824FF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2D54D-45CF-4DB9-869D-BE501CB9BFF1}" type="pres">
      <dgm:prSet presAssocID="{671BE6F8-1ED5-4186-9043-97BC8D19BD05}" presName="spacer" presStyleCnt="0"/>
      <dgm:spPr/>
    </dgm:pt>
    <dgm:pt modelId="{0F843F79-709A-4434-AFF6-BA9DAF3FF35D}" type="pres">
      <dgm:prSet presAssocID="{35854E5F-7B3B-47E7-AEC7-B0740E6E4BB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C03CF-8726-4AEF-B81A-22FFB0D3260C}" type="pres">
      <dgm:prSet presAssocID="{526315CF-1B71-4510-985A-5F277A0ED2A2}" presName="spacer" presStyleCnt="0"/>
      <dgm:spPr/>
    </dgm:pt>
    <dgm:pt modelId="{A7F390F4-953E-4BDF-92E7-5E383FA9218D}" type="pres">
      <dgm:prSet presAssocID="{2ED85B0C-085E-478A-9402-1E5FEAFD71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2946B-241B-4EB5-8759-56805B51F1A6}" type="pres">
      <dgm:prSet presAssocID="{4F69ED21-7337-46D3-B590-9CB5A1592B04}" presName="spacer" presStyleCnt="0"/>
      <dgm:spPr/>
    </dgm:pt>
    <dgm:pt modelId="{CB1EC84B-63AD-4BA1-98F6-038429343497}" type="pres">
      <dgm:prSet presAssocID="{0654E024-DC3A-41A1-8675-74F7062F24E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A0F45-91A1-44D0-B2E1-8E406E7F9AEE}" type="pres">
      <dgm:prSet presAssocID="{5EF48990-EE14-4375-8F6E-1812B4304B6E}" presName="spacer" presStyleCnt="0"/>
      <dgm:spPr/>
    </dgm:pt>
    <dgm:pt modelId="{C5EA8D3D-4FF7-4B86-AE4F-7D462F44ED17}" type="pres">
      <dgm:prSet presAssocID="{6532D949-C238-4951-A34B-BCBE2B6A19FE}" presName="parentText" presStyleLbl="node1" presStyleIdx="5" presStyleCnt="7" custLinFactNeighborX="-220" custLinFactNeighborY="-7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B4E28-4CB5-4932-B246-0BAAF86838BC}" type="pres">
      <dgm:prSet presAssocID="{5D8A5C45-9C33-4A23-B947-FBD77B5C187F}" presName="spacer" presStyleCnt="0"/>
      <dgm:spPr/>
    </dgm:pt>
    <dgm:pt modelId="{66BA2CC8-48FB-49DC-A9A1-21058D9EBF8C}" type="pres">
      <dgm:prSet presAssocID="{6792F762-59E7-49E5-86E8-F037BFB764F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5333D-6E54-4AFB-8F73-DAC419978C65}" type="presOf" srcId="{0654E024-DC3A-41A1-8675-74F7062F24E2}" destId="{CB1EC84B-63AD-4BA1-98F6-038429343497}" srcOrd="0" destOrd="0" presId="urn:microsoft.com/office/officeart/2005/8/layout/vList2"/>
    <dgm:cxn modelId="{384EEDDA-99F4-4864-B918-A276095B6F16}" type="presOf" srcId="{96960EE8-F36C-4744-9563-EEAC35824FF4}" destId="{454B2C89-5E23-47FD-9F9C-8DD8E00CA02C}" srcOrd="0" destOrd="0" presId="urn:microsoft.com/office/officeart/2005/8/layout/vList2"/>
    <dgm:cxn modelId="{93B7AA81-779A-4B63-9DD3-6BF911A2552E}" type="presOf" srcId="{2ED85B0C-085E-478A-9402-1E5FEAFD714F}" destId="{A7F390F4-953E-4BDF-92E7-5E383FA9218D}" srcOrd="0" destOrd="0" presId="urn:microsoft.com/office/officeart/2005/8/layout/vList2"/>
    <dgm:cxn modelId="{D3241A9F-C180-4E5A-8D90-229D51C0C6E1}" type="presOf" srcId="{6532D949-C238-4951-A34B-BCBE2B6A19FE}" destId="{C5EA8D3D-4FF7-4B86-AE4F-7D462F44ED17}" srcOrd="0" destOrd="0" presId="urn:microsoft.com/office/officeart/2005/8/layout/vList2"/>
    <dgm:cxn modelId="{B03782F2-9867-4421-A8C1-DE2D06627411}" srcId="{B949DB6C-907B-4DD2-8A2D-CF6330F56821}" destId="{96960EE8-F36C-4744-9563-EEAC35824FF4}" srcOrd="1" destOrd="0" parTransId="{EC13597D-BB3E-4445-8726-8CFBFEB410B2}" sibTransId="{671BE6F8-1ED5-4186-9043-97BC8D19BD05}"/>
    <dgm:cxn modelId="{47ED7225-6654-4724-B179-E0AA005060FA}" srcId="{B949DB6C-907B-4DD2-8A2D-CF6330F56821}" destId="{65D46A7D-A943-4D0E-B65B-C15F39FF5D59}" srcOrd="0" destOrd="0" parTransId="{0AE39331-4010-4E36-852E-6869AE56EBE4}" sibTransId="{3DF859D2-74E9-45F7-AF71-2E53C28A0648}"/>
    <dgm:cxn modelId="{EF17851C-1343-408A-92F8-5E71F017D62C}" srcId="{B949DB6C-907B-4DD2-8A2D-CF6330F56821}" destId="{35854E5F-7B3B-47E7-AEC7-B0740E6E4BB6}" srcOrd="2" destOrd="0" parTransId="{BC8E529B-8A16-4302-87C2-1D78434B80A1}" sibTransId="{526315CF-1B71-4510-985A-5F277A0ED2A2}"/>
    <dgm:cxn modelId="{F9B5853E-79F2-4618-BD38-2C388E99CBF4}" type="presOf" srcId="{35854E5F-7B3B-47E7-AEC7-B0740E6E4BB6}" destId="{0F843F79-709A-4434-AFF6-BA9DAF3FF35D}" srcOrd="0" destOrd="0" presId="urn:microsoft.com/office/officeart/2005/8/layout/vList2"/>
    <dgm:cxn modelId="{B0CE14E5-B16F-468B-AE5B-7BCFAB5E52F8}" type="presOf" srcId="{B949DB6C-907B-4DD2-8A2D-CF6330F56821}" destId="{0E434E45-AB4A-47B2-8417-5C5935521CED}" srcOrd="0" destOrd="0" presId="urn:microsoft.com/office/officeart/2005/8/layout/vList2"/>
    <dgm:cxn modelId="{355580DF-97E6-4BD3-BC23-DBA846F2EDED}" srcId="{B949DB6C-907B-4DD2-8A2D-CF6330F56821}" destId="{6792F762-59E7-49E5-86E8-F037BFB764FF}" srcOrd="6" destOrd="0" parTransId="{FFC39F0F-6BA8-47F6-9E3A-51B32992E505}" sibTransId="{414E1B76-49BD-47E8-886F-B1A5D5854EC0}"/>
    <dgm:cxn modelId="{4F908865-1E17-4185-A9B6-09B941218B13}" type="presOf" srcId="{6792F762-59E7-49E5-86E8-F037BFB764FF}" destId="{66BA2CC8-48FB-49DC-A9A1-21058D9EBF8C}" srcOrd="0" destOrd="0" presId="urn:microsoft.com/office/officeart/2005/8/layout/vList2"/>
    <dgm:cxn modelId="{C327CE62-E5D4-4B71-9DDE-B270C9207C0C}" srcId="{B949DB6C-907B-4DD2-8A2D-CF6330F56821}" destId="{0654E024-DC3A-41A1-8675-74F7062F24E2}" srcOrd="4" destOrd="0" parTransId="{05E453F0-EB5B-4359-8DAB-5A6EFD215AD4}" sibTransId="{5EF48990-EE14-4375-8F6E-1812B4304B6E}"/>
    <dgm:cxn modelId="{75DDF9E0-C8B1-43F6-9F2A-AE675C69BC36}" srcId="{B949DB6C-907B-4DD2-8A2D-CF6330F56821}" destId="{2ED85B0C-085E-478A-9402-1E5FEAFD714F}" srcOrd="3" destOrd="0" parTransId="{5607F7CA-0216-41ED-BF54-8CE4EA77485B}" sibTransId="{4F69ED21-7337-46D3-B590-9CB5A1592B04}"/>
    <dgm:cxn modelId="{2BD2679B-BF31-499A-94F2-16DFEC03754C}" srcId="{B949DB6C-907B-4DD2-8A2D-CF6330F56821}" destId="{6532D949-C238-4951-A34B-BCBE2B6A19FE}" srcOrd="5" destOrd="0" parTransId="{00B7E443-6EF9-4480-A8E5-C6DE5AF1DA68}" sibTransId="{5D8A5C45-9C33-4A23-B947-FBD77B5C187F}"/>
    <dgm:cxn modelId="{C6045413-1BF8-433B-A3EC-1A7509D5BB6E}" type="presOf" srcId="{65D46A7D-A943-4D0E-B65B-C15F39FF5D59}" destId="{B7A17338-AF95-419E-9325-3B37AF7EF36F}" srcOrd="0" destOrd="0" presId="urn:microsoft.com/office/officeart/2005/8/layout/vList2"/>
    <dgm:cxn modelId="{631E5BC8-A104-4D64-8BD4-AF2BDDE63B72}" type="presParOf" srcId="{0E434E45-AB4A-47B2-8417-5C5935521CED}" destId="{B7A17338-AF95-419E-9325-3B37AF7EF36F}" srcOrd="0" destOrd="0" presId="urn:microsoft.com/office/officeart/2005/8/layout/vList2"/>
    <dgm:cxn modelId="{9CFBF67C-1683-4B60-8A43-2CF36888C99F}" type="presParOf" srcId="{0E434E45-AB4A-47B2-8417-5C5935521CED}" destId="{497A2569-88D2-4B72-9425-7EA9C6EE57E4}" srcOrd="1" destOrd="0" presId="urn:microsoft.com/office/officeart/2005/8/layout/vList2"/>
    <dgm:cxn modelId="{F5C0D70B-39B2-4C38-B9C2-1C45EA8C1963}" type="presParOf" srcId="{0E434E45-AB4A-47B2-8417-5C5935521CED}" destId="{454B2C89-5E23-47FD-9F9C-8DD8E00CA02C}" srcOrd="2" destOrd="0" presId="urn:microsoft.com/office/officeart/2005/8/layout/vList2"/>
    <dgm:cxn modelId="{0CA9746F-B16B-410B-9FA8-FDAFECA60E36}" type="presParOf" srcId="{0E434E45-AB4A-47B2-8417-5C5935521CED}" destId="{A822D54D-45CF-4DB9-869D-BE501CB9BFF1}" srcOrd="3" destOrd="0" presId="urn:microsoft.com/office/officeart/2005/8/layout/vList2"/>
    <dgm:cxn modelId="{FE334F40-C6B7-463B-B254-331DD13433ED}" type="presParOf" srcId="{0E434E45-AB4A-47B2-8417-5C5935521CED}" destId="{0F843F79-709A-4434-AFF6-BA9DAF3FF35D}" srcOrd="4" destOrd="0" presId="urn:microsoft.com/office/officeart/2005/8/layout/vList2"/>
    <dgm:cxn modelId="{71484C30-48D9-4284-90FB-D245AA7FEC46}" type="presParOf" srcId="{0E434E45-AB4A-47B2-8417-5C5935521CED}" destId="{784C03CF-8726-4AEF-B81A-22FFB0D3260C}" srcOrd="5" destOrd="0" presId="urn:microsoft.com/office/officeart/2005/8/layout/vList2"/>
    <dgm:cxn modelId="{E9F9958E-5505-4B37-BBE1-A9954C3B23A5}" type="presParOf" srcId="{0E434E45-AB4A-47B2-8417-5C5935521CED}" destId="{A7F390F4-953E-4BDF-92E7-5E383FA9218D}" srcOrd="6" destOrd="0" presId="urn:microsoft.com/office/officeart/2005/8/layout/vList2"/>
    <dgm:cxn modelId="{B6B322E5-13E5-4839-87C6-97E1CF5DFC3F}" type="presParOf" srcId="{0E434E45-AB4A-47B2-8417-5C5935521CED}" destId="{89E2946B-241B-4EB5-8759-56805B51F1A6}" srcOrd="7" destOrd="0" presId="urn:microsoft.com/office/officeart/2005/8/layout/vList2"/>
    <dgm:cxn modelId="{948C6A88-7690-4F69-9E50-F17D716DC8E0}" type="presParOf" srcId="{0E434E45-AB4A-47B2-8417-5C5935521CED}" destId="{CB1EC84B-63AD-4BA1-98F6-038429343497}" srcOrd="8" destOrd="0" presId="urn:microsoft.com/office/officeart/2005/8/layout/vList2"/>
    <dgm:cxn modelId="{8E5D7841-FF31-46B6-85BE-45118134B8C1}" type="presParOf" srcId="{0E434E45-AB4A-47B2-8417-5C5935521CED}" destId="{7B8A0F45-91A1-44D0-B2E1-8E406E7F9AEE}" srcOrd="9" destOrd="0" presId="urn:microsoft.com/office/officeart/2005/8/layout/vList2"/>
    <dgm:cxn modelId="{2A88F4EF-20D6-4CD7-87D1-6A82E3518E3B}" type="presParOf" srcId="{0E434E45-AB4A-47B2-8417-5C5935521CED}" destId="{C5EA8D3D-4FF7-4B86-AE4F-7D462F44ED17}" srcOrd="10" destOrd="0" presId="urn:microsoft.com/office/officeart/2005/8/layout/vList2"/>
    <dgm:cxn modelId="{5D854C7A-BDC6-4E58-839A-82D81FE7293C}" type="presParOf" srcId="{0E434E45-AB4A-47B2-8417-5C5935521CED}" destId="{BCEB4E28-4CB5-4932-B246-0BAAF86838BC}" srcOrd="11" destOrd="0" presId="urn:microsoft.com/office/officeart/2005/8/layout/vList2"/>
    <dgm:cxn modelId="{B7A04E56-C6FB-4CE4-A1C6-E94E6D13D339}" type="presParOf" srcId="{0E434E45-AB4A-47B2-8417-5C5935521CED}" destId="{66BA2CC8-48FB-49DC-A9A1-21058D9EBF8C}" srcOrd="1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2E3D9-ADD4-4FF5-969A-E9823F00F539}" type="doc">
      <dgm:prSet loTypeId="urn:microsoft.com/office/officeart/2005/8/layout/process3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8B3B35F-59E2-42A3-B896-E839873896C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 smtClean="0"/>
            <a:t>1-й этап - подготовительный</a:t>
          </a:r>
          <a:endParaRPr lang="ru-RU" sz="1600" b="0" dirty="0"/>
        </a:p>
      </dgm:t>
    </dgm:pt>
    <dgm:pt modelId="{B8AA2C28-C075-4309-9EE4-9286B174347C}" type="parTrans" cxnId="{37FF62CC-FD32-4B90-98AC-311E05EBC85D}">
      <dgm:prSet/>
      <dgm:spPr/>
      <dgm:t>
        <a:bodyPr/>
        <a:lstStyle/>
        <a:p>
          <a:endParaRPr lang="ru-RU"/>
        </a:p>
      </dgm:t>
    </dgm:pt>
    <dgm:pt modelId="{9B94DC22-7151-4A43-BAD7-E0C1F413A01E}" type="sibTrans" cxnId="{37FF62CC-FD32-4B90-98AC-311E05EBC85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3B08EC1-8A36-449C-A707-C7BAABC01F7F}">
      <dgm:prSet phldrT="[Текст]"/>
      <dgm:spPr/>
      <dgm:t>
        <a:bodyPr/>
        <a:lstStyle/>
        <a:p>
          <a:r>
            <a:rPr lang="ru-RU" dirty="0" smtClean="0"/>
            <a:t>Разработка конспектов занятий, экскурсий</a:t>
          </a:r>
          <a:endParaRPr lang="ru-RU" dirty="0"/>
        </a:p>
      </dgm:t>
    </dgm:pt>
    <dgm:pt modelId="{B58E2863-2B45-49E9-B377-DF601FB81A64}" type="parTrans" cxnId="{B769CF15-FF36-4C9F-A7DA-B240649E806A}">
      <dgm:prSet/>
      <dgm:spPr/>
      <dgm:t>
        <a:bodyPr/>
        <a:lstStyle/>
        <a:p>
          <a:endParaRPr lang="ru-RU"/>
        </a:p>
      </dgm:t>
    </dgm:pt>
    <dgm:pt modelId="{D4DC0C5A-61A4-4CA7-ADD7-ED94D55966DC}" type="sibTrans" cxnId="{B769CF15-FF36-4C9F-A7DA-B240649E806A}">
      <dgm:prSet/>
      <dgm:spPr/>
      <dgm:t>
        <a:bodyPr/>
        <a:lstStyle/>
        <a:p>
          <a:endParaRPr lang="ru-RU"/>
        </a:p>
      </dgm:t>
    </dgm:pt>
    <dgm:pt modelId="{8BB1187F-3DC9-4A22-A939-27EA3B3E627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2-й этап – реализация проекта</a:t>
          </a:r>
          <a:endParaRPr lang="ru-RU" sz="1600" dirty="0"/>
        </a:p>
      </dgm:t>
    </dgm:pt>
    <dgm:pt modelId="{27072476-FB41-4422-8C2B-93F5E3E24A1A}" type="parTrans" cxnId="{3D23793D-8207-4CE0-A374-6268B791CDAE}">
      <dgm:prSet/>
      <dgm:spPr/>
      <dgm:t>
        <a:bodyPr/>
        <a:lstStyle/>
        <a:p>
          <a:endParaRPr lang="ru-RU"/>
        </a:p>
      </dgm:t>
    </dgm:pt>
    <dgm:pt modelId="{7EC91946-7742-47E3-A090-1A37A095D666}" type="sibTrans" cxnId="{3D23793D-8207-4CE0-A374-6268B791CDA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50AC30D-5D77-4912-91F6-70036100E440}">
      <dgm:prSet phldrT="[Текст]"/>
      <dgm:spPr/>
      <dgm:t>
        <a:bodyPr/>
        <a:lstStyle/>
        <a:p>
          <a:r>
            <a:rPr lang="ru-RU" dirty="0" smtClean="0"/>
            <a:t>Дидактические игры</a:t>
          </a:r>
          <a:endParaRPr lang="ru-RU" dirty="0"/>
        </a:p>
      </dgm:t>
    </dgm:pt>
    <dgm:pt modelId="{A19FC1B0-F90C-4AD5-8896-6565E961CCD0}" type="parTrans" cxnId="{6990FAEE-76CF-4BEE-9ED9-9F93BEFB63E8}">
      <dgm:prSet/>
      <dgm:spPr/>
      <dgm:t>
        <a:bodyPr/>
        <a:lstStyle/>
        <a:p>
          <a:endParaRPr lang="ru-RU"/>
        </a:p>
      </dgm:t>
    </dgm:pt>
    <dgm:pt modelId="{C77D446E-D138-4D50-A6E6-71BD8FA182B7}" type="sibTrans" cxnId="{6990FAEE-76CF-4BEE-9ED9-9F93BEFB63E8}">
      <dgm:prSet/>
      <dgm:spPr/>
      <dgm:t>
        <a:bodyPr/>
        <a:lstStyle/>
        <a:p>
          <a:endParaRPr lang="ru-RU"/>
        </a:p>
      </dgm:t>
    </dgm:pt>
    <dgm:pt modelId="{3797FB4A-522D-446D-9841-C81E22943D1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3-й этап – подведение итогов</a:t>
          </a:r>
          <a:endParaRPr lang="ru-RU" sz="1600" dirty="0"/>
        </a:p>
      </dgm:t>
    </dgm:pt>
    <dgm:pt modelId="{86FEFA5C-325B-4FC0-8631-E165E1F582C7}" type="parTrans" cxnId="{FF024974-6DBF-4DDE-9B99-CEC3BDB55D21}">
      <dgm:prSet/>
      <dgm:spPr/>
      <dgm:t>
        <a:bodyPr/>
        <a:lstStyle/>
        <a:p>
          <a:endParaRPr lang="ru-RU"/>
        </a:p>
      </dgm:t>
    </dgm:pt>
    <dgm:pt modelId="{20151E6F-89D7-462D-84B9-814FACDBBDE5}" type="sibTrans" cxnId="{FF024974-6DBF-4DDE-9B99-CEC3BDB55D21}">
      <dgm:prSet/>
      <dgm:spPr/>
      <dgm:t>
        <a:bodyPr/>
        <a:lstStyle/>
        <a:p>
          <a:endParaRPr lang="ru-RU"/>
        </a:p>
      </dgm:t>
    </dgm:pt>
    <dgm:pt modelId="{E763B154-11C9-4595-8093-35E1DB9808AE}">
      <dgm:prSet phldrT="[Текст]"/>
      <dgm:spPr/>
      <dgm:t>
        <a:bodyPr/>
        <a:lstStyle/>
        <a:p>
          <a:r>
            <a:rPr lang="ru-RU" dirty="0" smtClean="0"/>
            <a:t>Выставка совместных работ родителей и детей</a:t>
          </a:r>
          <a:endParaRPr lang="ru-RU" dirty="0"/>
        </a:p>
      </dgm:t>
    </dgm:pt>
    <dgm:pt modelId="{714F915B-A685-4AA6-A85E-6748451DD197}" type="parTrans" cxnId="{F9349AC5-A8E3-4CC4-8F26-CA0F97C90921}">
      <dgm:prSet/>
      <dgm:spPr/>
      <dgm:t>
        <a:bodyPr/>
        <a:lstStyle/>
        <a:p>
          <a:endParaRPr lang="ru-RU"/>
        </a:p>
      </dgm:t>
    </dgm:pt>
    <dgm:pt modelId="{64506ADC-2803-4455-A4DA-DDF2E0962B92}" type="sibTrans" cxnId="{F9349AC5-A8E3-4CC4-8F26-CA0F97C90921}">
      <dgm:prSet/>
      <dgm:spPr/>
      <dgm:t>
        <a:bodyPr/>
        <a:lstStyle/>
        <a:p>
          <a:endParaRPr lang="ru-RU"/>
        </a:p>
      </dgm:t>
    </dgm:pt>
    <dgm:pt modelId="{B06ACD33-E4F8-420A-867C-E93BE9F3C625}">
      <dgm:prSet phldrT="[Текст]"/>
      <dgm:spPr/>
      <dgm:t>
        <a:bodyPr/>
        <a:lstStyle/>
        <a:p>
          <a:r>
            <a:rPr lang="ru-RU" dirty="0" smtClean="0"/>
            <a:t>Подбор художественной литературы</a:t>
          </a:r>
          <a:endParaRPr lang="ru-RU" dirty="0"/>
        </a:p>
      </dgm:t>
    </dgm:pt>
    <dgm:pt modelId="{D784D988-A1A6-43AB-83CE-F7A9D7D44137}" type="parTrans" cxnId="{3B6E2A6D-B96E-4C32-AB89-3F657DE9B8C0}">
      <dgm:prSet/>
      <dgm:spPr/>
      <dgm:t>
        <a:bodyPr/>
        <a:lstStyle/>
        <a:p>
          <a:endParaRPr lang="ru-RU"/>
        </a:p>
      </dgm:t>
    </dgm:pt>
    <dgm:pt modelId="{4DB68D4E-0B37-4D76-BE18-DA677189E4BB}" type="sibTrans" cxnId="{3B6E2A6D-B96E-4C32-AB89-3F657DE9B8C0}">
      <dgm:prSet/>
      <dgm:spPr/>
      <dgm:t>
        <a:bodyPr/>
        <a:lstStyle/>
        <a:p>
          <a:endParaRPr lang="ru-RU"/>
        </a:p>
      </dgm:t>
    </dgm:pt>
    <dgm:pt modelId="{F789734A-21C5-4DEB-970E-D8BE17B958F5}">
      <dgm:prSet phldrT="[Текст]"/>
      <dgm:spPr/>
      <dgm:t>
        <a:bodyPr/>
        <a:lstStyle/>
        <a:p>
          <a:r>
            <a:rPr lang="ru-RU" dirty="0" smtClean="0"/>
            <a:t>Подбор дидактических пособий</a:t>
          </a:r>
          <a:endParaRPr lang="ru-RU" dirty="0"/>
        </a:p>
      </dgm:t>
    </dgm:pt>
    <dgm:pt modelId="{CAD9E527-ADDC-4333-AFA8-9BBB6AE0988E}" type="parTrans" cxnId="{FFB42D60-F068-4220-9AA0-ACC21E98CD73}">
      <dgm:prSet/>
      <dgm:spPr/>
      <dgm:t>
        <a:bodyPr/>
        <a:lstStyle/>
        <a:p>
          <a:endParaRPr lang="ru-RU"/>
        </a:p>
      </dgm:t>
    </dgm:pt>
    <dgm:pt modelId="{049FB4BA-529E-4A6C-A7E6-0B3D8B62342F}" type="sibTrans" cxnId="{FFB42D60-F068-4220-9AA0-ACC21E98CD73}">
      <dgm:prSet/>
      <dgm:spPr/>
      <dgm:t>
        <a:bodyPr/>
        <a:lstStyle/>
        <a:p>
          <a:endParaRPr lang="ru-RU"/>
        </a:p>
      </dgm:t>
    </dgm:pt>
    <dgm:pt modelId="{44519EAF-722A-47A0-BEF7-A736A163B8C2}">
      <dgm:prSet phldrT="[Текст]"/>
      <dgm:spPr/>
      <dgm:t>
        <a:bodyPr/>
        <a:lstStyle/>
        <a:p>
          <a:r>
            <a:rPr lang="ru-RU" dirty="0" smtClean="0"/>
            <a:t>Подбор аудиозаписей</a:t>
          </a:r>
          <a:endParaRPr lang="ru-RU" dirty="0"/>
        </a:p>
      </dgm:t>
    </dgm:pt>
    <dgm:pt modelId="{063D8B52-76C9-493E-B25B-082597D81353}" type="parTrans" cxnId="{EC29DCDD-CC90-449A-A170-1E38E40BA1D1}">
      <dgm:prSet/>
      <dgm:spPr/>
      <dgm:t>
        <a:bodyPr/>
        <a:lstStyle/>
        <a:p>
          <a:endParaRPr lang="ru-RU"/>
        </a:p>
      </dgm:t>
    </dgm:pt>
    <dgm:pt modelId="{48BE702B-C735-4B65-A9A2-26D14DAF3699}" type="sibTrans" cxnId="{EC29DCDD-CC90-449A-A170-1E38E40BA1D1}">
      <dgm:prSet/>
      <dgm:spPr/>
      <dgm:t>
        <a:bodyPr/>
        <a:lstStyle/>
        <a:p>
          <a:endParaRPr lang="ru-RU"/>
        </a:p>
      </dgm:t>
    </dgm:pt>
    <dgm:pt modelId="{A6AC21DC-317E-4B4F-8BA9-09763FEA5650}">
      <dgm:prSet phldrT="[Текст]"/>
      <dgm:spPr/>
      <dgm:t>
        <a:bodyPr/>
        <a:lstStyle/>
        <a:p>
          <a:r>
            <a:rPr lang="ru-RU" dirty="0" smtClean="0"/>
            <a:t>Приготовление материалов для творчества</a:t>
          </a:r>
          <a:endParaRPr lang="ru-RU" dirty="0"/>
        </a:p>
      </dgm:t>
    </dgm:pt>
    <dgm:pt modelId="{A81693E2-A755-4931-8F6F-F591ACC46EF2}" type="parTrans" cxnId="{E7A3B55F-DCE8-4F7F-95EB-195A29B29812}">
      <dgm:prSet/>
      <dgm:spPr/>
      <dgm:t>
        <a:bodyPr/>
        <a:lstStyle/>
        <a:p>
          <a:endParaRPr lang="ru-RU"/>
        </a:p>
      </dgm:t>
    </dgm:pt>
    <dgm:pt modelId="{11CD0D8E-BEFD-4D9F-A8E3-EF287D52D56C}" type="sibTrans" cxnId="{E7A3B55F-DCE8-4F7F-95EB-195A29B29812}">
      <dgm:prSet/>
      <dgm:spPr/>
      <dgm:t>
        <a:bodyPr/>
        <a:lstStyle/>
        <a:p>
          <a:endParaRPr lang="ru-RU"/>
        </a:p>
      </dgm:t>
    </dgm:pt>
    <dgm:pt modelId="{567AF338-1ADD-44B5-B043-BF6C368E4D90}">
      <dgm:prSet phldrT="[Текст]"/>
      <dgm:spPr/>
      <dgm:t>
        <a:bodyPr/>
        <a:lstStyle/>
        <a:p>
          <a:r>
            <a:rPr lang="ru-RU" dirty="0" smtClean="0"/>
            <a:t>Беседы</a:t>
          </a:r>
          <a:endParaRPr lang="ru-RU" dirty="0"/>
        </a:p>
      </dgm:t>
    </dgm:pt>
    <dgm:pt modelId="{78936F95-E00D-4670-A6D1-CAA37B7E7523}" type="parTrans" cxnId="{5A8436E4-8E22-490C-B089-0590EC8DE3F5}">
      <dgm:prSet/>
      <dgm:spPr/>
      <dgm:t>
        <a:bodyPr/>
        <a:lstStyle/>
        <a:p>
          <a:endParaRPr lang="ru-RU"/>
        </a:p>
      </dgm:t>
    </dgm:pt>
    <dgm:pt modelId="{A309022C-2CE5-45EC-917B-205D1BA7B5B8}" type="sibTrans" cxnId="{5A8436E4-8E22-490C-B089-0590EC8DE3F5}">
      <dgm:prSet/>
      <dgm:spPr/>
      <dgm:t>
        <a:bodyPr/>
        <a:lstStyle/>
        <a:p>
          <a:endParaRPr lang="ru-RU"/>
        </a:p>
      </dgm:t>
    </dgm:pt>
    <dgm:pt modelId="{B1E44271-862D-4814-8114-A6758B6968AD}">
      <dgm:prSet phldrT="[Текст]"/>
      <dgm:spPr/>
      <dgm:t>
        <a:bodyPr/>
        <a:lstStyle/>
        <a:p>
          <a:r>
            <a:rPr lang="ru-RU" dirty="0" smtClean="0"/>
            <a:t>Игры-драматизации по произведениям</a:t>
          </a:r>
          <a:endParaRPr lang="ru-RU" dirty="0"/>
        </a:p>
      </dgm:t>
    </dgm:pt>
    <dgm:pt modelId="{79026630-1FD1-4AD6-B338-0C350800AA1A}" type="parTrans" cxnId="{59FE0BB6-8988-4BDC-B200-FEEB3FD58385}">
      <dgm:prSet/>
      <dgm:spPr/>
      <dgm:t>
        <a:bodyPr/>
        <a:lstStyle/>
        <a:p>
          <a:endParaRPr lang="ru-RU"/>
        </a:p>
      </dgm:t>
    </dgm:pt>
    <dgm:pt modelId="{82F14EB2-4666-4347-B34A-73AC3344592E}" type="sibTrans" cxnId="{59FE0BB6-8988-4BDC-B200-FEEB3FD58385}">
      <dgm:prSet/>
      <dgm:spPr/>
      <dgm:t>
        <a:bodyPr/>
        <a:lstStyle/>
        <a:p>
          <a:endParaRPr lang="ru-RU"/>
        </a:p>
      </dgm:t>
    </dgm:pt>
    <dgm:pt modelId="{402AD6F0-40CB-44D7-AA6F-84758C2DB77A}">
      <dgm:prSet phldrT="[Текст]"/>
      <dgm:spPr/>
      <dgm:t>
        <a:bodyPr/>
        <a:lstStyle/>
        <a:p>
          <a:r>
            <a:rPr lang="ru-RU" dirty="0" smtClean="0"/>
            <a:t>Наблюдения</a:t>
          </a:r>
          <a:endParaRPr lang="ru-RU" dirty="0"/>
        </a:p>
      </dgm:t>
    </dgm:pt>
    <dgm:pt modelId="{87041DCE-68B7-4682-81A3-A9D7DF55FABA}" type="parTrans" cxnId="{00BC2B0A-3C9C-4E9B-855A-8546BDD56F88}">
      <dgm:prSet/>
      <dgm:spPr/>
      <dgm:t>
        <a:bodyPr/>
        <a:lstStyle/>
        <a:p>
          <a:endParaRPr lang="ru-RU"/>
        </a:p>
      </dgm:t>
    </dgm:pt>
    <dgm:pt modelId="{E3ADBFBD-39AF-4BF6-9065-98BB000218F3}" type="sibTrans" cxnId="{00BC2B0A-3C9C-4E9B-855A-8546BDD56F88}">
      <dgm:prSet/>
      <dgm:spPr/>
      <dgm:t>
        <a:bodyPr/>
        <a:lstStyle/>
        <a:p>
          <a:endParaRPr lang="ru-RU"/>
        </a:p>
      </dgm:t>
    </dgm:pt>
    <dgm:pt modelId="{B822E61E-5393-44B9-8CFF-3F41290D45DB}">
      <dgm:prSet phldrT="[Текст]"/>
      <dgm:spPr/>
      <dgm:t>
        <a:bodyPr/>
        <a:lstStyle/>
        <a:p>
          <a:r>
            <a:rPr lang="ru-RU" dirty="0" smtClean="0"/>
            <a:t>Календарь природы</a:t>
          </a:r>
          <a:endParaRPr lang="ru-RU" dirty="0"/>
        </a:p>
      </dgm:t>
    </dgm:pt>
    <dgm:pt modelId="{E00379A9-5031-411E-A93C-9D1CCA5DA518}" type="parTrans" cxnId="{875A99DF-458B-49D2-9B57-F6300B2A0E9A}">
      <dgm:prSet/>
      <dgm:spPr/>
      <dgm:t>
        <a:bodyPr/>
        <a:lstStyle/>
        <a:p>
          <a:endParaRPr lang="ru-RU"/>
        </a:p>
      </dgm:t>
    </dgm:pt>
    <dgm:pt modelId="{D323C789-8584-44EA-A9B2-F3FB0BA0D963}" type="sibTrans" cxnId="{875A99DF-458B-49D2-9B57-F6300B2A0E9A}">
      <dgm:prSet/>
      <dgm:spPr/>
      <dgm:t>
        <a:bodyPr/>
        <a:lstStyle/>
        <a:p>
          <a:endParaRPr lang="ru-RU"/>
        </a:p>
      </dgm:t>
    </dgm:pt>
    <dgm:pt modelId="{13F60721-4C11-4A96-88DD-EC347C3CC97D}">
      <dgm:prSet phldrT="[Текст]"/>
      <dgm:spPr/>
      <dgm:t>
        <a:bodyPr/>
        <a:lstStyle/>
        <a:p>
          <a:endParaRPr lang="ru-RU" dirty="0"/>
        </a:p>
      </dgm:t>
    </dgm:pt>
    <dgm:pt modelId="{13F3D1B2-EC78-4CBA-B90C-CC3B94ADDDAE}" type="parTrans" cxnId="{87830E95-691A-42CE-B548-5D7F25E15191}">
      <dgm:prSet/>
      <dgm:spPr/>
      <dgm:t>
        <a:bodyPr/>
        <a:lstStyle/>
        <a:p>
          <a:endParaRPr lang="ru-RU"/>
        </a:p>
      </dgm:t>
    </dgm:pt>
    <dgm:pt modelId="{680432CA-769E-4DCC-9392-E3A5CD165CE4}" type="sibTrans" cxnId="{87830E95-691A-42CE-B548-5D7F25E15191}">
      <dgm:prSet/>
      <dgm:spPr/>
      <dgm:t>
        <a:bodyPr/>
        <a:lstStyle/>
        <a:p>
          <a:endParaRPr lang="ru-RU"/>
        </a:p>
      </dgm:t>
    </dgm:pt>
    <dgm:pt modelId="{4F2F7AF6-64AB-45E1-8E7A-5DA22ABD0944}">
      <dgm:prSet phldrT="[Текст]"/>
      <dgm:spPr/>
      <dgm:t>
        <a:bodyPr/>
        <a:lstStyle/>
        <a:p>
          <a:r>
            <a:rPr lang="ru-RU" dirty="0" smtClean="0"/>
            <a:t>Музыкальное творчество</a:t>
          </a:r>
          <a:endParaRPr lang="ru-RU" dirty="0"/>
        </a:p>
      </dgm:t>
    </dgm:pt>
    <dgm:pt modelId="{2DD951C7-FC58-4740-A528-89B84861DF68}" type="parTrans" cxnId="{C0DC1EC3-F7F1-43A5-88BA-55A9ECB757A9}">
      <dgm:prSet/>
      <dgm:spPr/>
      <dgm:t>
        <a:bodyPr/>
        <a:lstStyle/>
        <a:p>
          <a:endParaRPr lang="ru-RU"/>
        </a:p>
      </dgm:t>
    </dgm:pt>
    <dgm:pt modelId="{D44ADB98-8C7F-4297-8CC8-07C77B57EBA8}" type="sibTrans" cxnId="{C0DC1EC3-F7F1-43A5-88BA-55A9ECB757A9}">
      <dgm:prSet/>
      <dgm:spPr/>
      <dgm:t>
        <a:bodyPr/>
        <a:lstStyle/>
        <a:p>
          <a:endParaRPr lang="ru-RU"/>
        </a:p>
      </dgm:t>
    </dgm:pt>
    <dgm:pt modelId="{32A47125-B336-4F12-8C24-5F69884E108C}">
      <dgm:prSet phldrT="[Текст]"/>
      <dgm:spPr/>
      <dgm:t>
        <a:bodyPr/>
        <a:lstStyle/>
        <a:p>
          <a:r>
            <a:rPr lang="ru-RU" dirty="0" smtClean="0"/>
            <a:t>Творческая деятельность</a:t>
          </a:r>
          <a:endParaRPr lang="ru-RU" dirty="0"/>
        </a:p>
      </dgm:t>
    </dgm:pt>
    <dgm:pt modelId="{64C323D1-AD45-4B66-AA17-021880E511D3}" type="parTrans" cxnId="{AFD82545-F0E2-406B-B8AC-8CC06AB9A285}">
      <dgm:prSet/>
      <dgm:spPr/>
      <dgm:t>
        <a:bodyPr/>
        <a:lstStyle/>
        <a:p>
          <a:endParaRPr lang="ru-RU"/>
        </a:p>
      </dgm:t>
    </dgm:pt>
    <dgm:pt modelId="{1C6DA0D6-324E-40B8-9D04-5332E9CCD479}" type="sibTrans" cxnId="{AFD82545-F0E2-406B-B8AC-8CC06AB9A285}">
      <dgm:prSet/>
      <dgm:spPr/>
      <dgm:t>
        <a:bodyPr/>
        <a:lstStyle/>
        <a:p>
          <a:endParaRPr lang="ru-RU"/>
        </a:p>
      </dgm:t>
    </dgm:pt>
    <dgm:pt modelId="{95004D90-FF52-4EC8-B016-9BDF0089C0FF}">
      <dgm:prSet phldrT="[Текст]"/>
      <dgm:spPr/>
      <dgm:t>
        <a:bodyPr/>
        <a:lstStyle/>
        <a:p>
          <a:r>
            <a:rPr lang="ru-RU" dirty="0" smtClean="0"/>
            <a:t>Трудовая деятельность</a:t>
          </a:r>
          <a:endParaRPr lang="ru-RU" dirty="0"/>
        </a:p>
      </dgm:t>
    </dgm:pt>
    <dgm:pt modelId="{E13A6BD4-BDD0-4BAD-8685-90B0023A3FBB}" type="parTrans" cxnId="{F6B2415D-632D-42B6-9D7E-E94FD690F8CF}">
      <dgm:prSet/>
      <dgm:spPr/>
      <dgm:t>
        <a:bodyPr/>
        <a:lstStyle/>
        <a:p>
          <a:endParaRPr lang="ru-RU"/>
        </a:p>
      </dgm:t>
    </dgm:pt>
    <dgm:pt modelId="{597A49EE-F092-4B1D-A429-C262EF11A5D9}" type="sibTrans" cxnId="{F6B2415D-632D-42B6-9D7E-E94FD690F8CF}">
      <dgm:prSet/>
      <dgm:spPr/>
      <dgm:t>
        <a:bodyPr/>
        <a:lstStyle/>
        <a:p>
          <a:endParaRPr lang="ru-RU"/>
        </a:p>
      </dgm:t>
    </dgm:pt>
    <dgm:pt modelId="{92588E15-5EF3-469C-8BCB-A2130AEEFD97}">
      <dgm:prSet phldrT="[Текст]"/>
      <dgm:spPr/>
      <dgm:t>
        <a:bodyPr/>
        <a:lstStyle/>
        <a:p>
          <a:r>
            <a:rPr lang="ru-RU" dirty="0" smtClean="0"/>
            <a:t>Проведение развлечения</a:t>
          </a:r>
          <a:endParaRPr lang="ru-RU" dirty="0"/>
        </a:p>
      </dgm:t>
    </dgm:pt>
    <dgm:pt modelId="{615E1279-E3FD-46B6-AFB5-497DA6634E06}" type="parTrans" cxnId="{1F26AEF5-8C1F-4D6F-BF6A-14AF789740B9}">
      <dgm:prSet/>
      <dgm:spPr/>
      <dgm:t>
        <a:bodyPr/>
        <a:lstStyle/>
        <a:p>
          <a:endParaRPr lang="ru-RU"/>
        </a:p>
      </dgm:t>
    </dgm:pt>
    <dgm:pt modelId="{5DAD1DE8-0B60-4FDF-82A4-635999A1275B}" type="sibTrans" cxnId="{1F26AEF5-8C1F-4D6F-BF6A-14AF789740B9}">
      <dgm:prSet/>
      <dgm:spPr/>
      <dgm:t>
        <a:bodyPr/>
        <a:lstStyle/>
        <a:p>
          <a:endParaRPr lang="ru-RU"/>
        </a:p>
      </dgm:t>
    </dgm:pt>
    <dgm:pt modelId="{974F520D-2E43-4DA3-82CE-8CEFE4BF27D0}">
      <dgm:prSet phldrT="[Текст]"/>
      <dgm:spPr/>
      <dgm:t>
        <a:bodyPr/>
        <a:lstStyle/>
        <a:p>
          <a:r>
            <a:rPr lang="ru-RU" dirty="0" smtClean="0"/>
            <a:t>Выставка детских рисунков </a:t>
          </a:r>
          <a:endParaRPr lang="ru-RU" dirty="0"/>
        </a:p>
      </dgm:t>
    </dgm:pt>
    <dgm:pt modelId="{667E3793-4566-4DCC-8DFE-04EA67F8062B}" type="parTrans" cxnId="{290E3362-75DA-41BA-9743-1849D52F9FD5}">
      <dgm:prSet/>
      <dgm:spPr/>
      <dgm:t>
        <a:bodyPr/>
        <a:lstStyle/>
        <a:p>
          <a:endParaRPr lang="ru-RU"/>
        </a:p>
      </dgm:t>
    </dgm:pt>
    <dgm:pt modelId="{D1074D02-EF8F-46FA-B648-BFAAC8F0F832}" type="sibTrans" cxnId="{290E3362-75DA-41BA-9743-1849D52F9FD5}">
      <dgm:prSet/>
      <dgm:spPr/>
      <dgm:t>
        <a:bodyPr/>
        <a:lstStyle/>
        <a:p>
          <a:endParaRPr lang="ru-RU"/>
        </a:p>
      </dgm:t>
    </dgm:pt>
    <dgm:pt modelId="{2A817121-F1EA-4D20-A839-CBC7D6EF3A8D}">
      <dgm:prSet phldrT="[Текст]"/>
      <dgm:spPr/>
      <dgm:t>
        <a:bodyPr/>
        <a:lstStyle/>
        <a:p>
          <a:r>
            <a:rPr lang="ru-RU" dirty="0" smtClean="0"/>
            <a:t>Занятие по развитию речи</a:t>
          </a:r>
          <a:endParaRPr lang="ru-RU" dirty="0"/>
        </a:p>
      </dgm:t>
    </dgm:pt>
    <dgm:pt modelId="{00F30540-D627-4B78-A9FF-901C7E1D3279}" type="parTrans" cxnId="{C9D189CC-67A2-44BD-B8F0-18E8E7AA5E41}">
      <dgm:prSet/>
      <dgm:spPr/>
      <dgm:t>
        <a:bodyPr/>
        <a:lstStyle/>
        <a:p>
          <a:endParaRPr lang="ru-RU"/>
        </a:p>
      </dgm:t>
    </dgm:pt>
    <dgm:pt modelId="{85ECDBF9-71EA-495C-8B2C-3317201CEF98}" type="sibTrans" cxnId="{C9D189CC-67A2-44BD-B8F0-18E8E7AA5E41}">
      <dgm:prSet/>
      <dgm:spPr/>
      <dgm:t>
        <a:bodyPr/>
        <a:lstStyle/>
        <a:p>
          <a:endParaRPr lang="ru-RU"/>
        </a:p>
      </dgm:t>
    </dgm:pt>
    <dgm:pt modelId="{A7B2665E-23CC-4F1E-B868-8E9F11977ED8}" type="pres">
      <dgm:prSet presAssocID="{32E2E3D9-ADD4-4FF5-969A-E9823F00F5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25E79-9D24-44BD-BDA4-FA7A10FEDF00}" type="pres">
      <dgm:prSet presAssocID="{78B3B35F-59E2-42A3-B896-E839873896C4}" presName="composite" presStyleCnt="0"/>
      <dgm:spPr/>
    </dgm:pt>
    <dgm:pt modelId="{1BA6C6A0-0207-4153-966B-08229EB6E102}" type="pres">
      <dgm:prSet presAssocID="{78B3B35F-59E2-42A3-B896-E839873896C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7A79F-9B51-4F62-BD7A-B246EEB2F11D}" type="pres">
      <dgm:prSet presAssocID="{78B3B35F-59E2-42A3-B896-E839873896C4}" presName="parSh" presStyleLbl="node1" presStyleIdx="0" presStyleCnt="3"/>
      <dgm:spPr/>
      <dgm:t>
        <a:bodyPr/>
        <a:lstStyle/>
        <a:p>
          <a:endParaRPr lang="ru-RU"/>
        </a:p>
      </dgm:t>
    </dgm:pt>
    <dgm:pt modelId="{2D1C7F98-D287-4567-8EEC-32D6F3720906}" type="pres">
      <dgm:prSet presAssocID="{78B3B35F-59E2-42A3-B896-E839873896C4}" presName="desTx" presStyleLbl="fgAcc1" presStyleIdx="0" presStyleCnt="3" custLinFactNeighborX="4754" custLinFactNeighborY="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5546-D480-4D40-806F-25EAD40BD926}" type="pres">
      <dgm:prSet presAssocID="{9B94DC22-7151-4A43-BAD7-E0C1F413A01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49BE6EC-3722-4798-AEAB-0186760F80D4}" type="pres">
      <dgm:prSet presAssocID="{9B94DC22-7151-4A43-BAD7-E0C1F413A01E}" presName="connTx" presStyleLbl="sibTrans2D1" presStyleIdx="0" presStyleCnt="2"/>
      <dgm:spPr/>
      <dgm:t>
        <a:bodyPr/>
        <a:lstStyle/>
        <a:p>
          <a:endParaRPr lang="ru-RU"/>
        </a:p>
      </dgm:t>
    </dgm:pt>
    <dgm:pt modelId="{1F63BCD8-49A6-46E7-8A80-61D8CDF855F6}" type="pres">
      <dgm:prSet presAssocID="{8BB1187F-3DC9-4A22-A939-27EA3B3E627A}" presName="composite" presStyleCnt="0"/>
      <dgm:spPr/>
    </dgm:pt>
    <dgm:pt modelId="{8BF98ED7-6728-4D3C-B68E-ABC55C4C3844}" type="pres">
      <dgm:prSet presAssocID="{8BB1187F-3DC9-4A22-A939-27EA3B3E62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D5C01-FB64-42CF-ADC0-C90D70C1319B}" type="pres">
      <dgm:prSet presAssocID="{8BB1187F-3DC9-4A22-A939-27EA3B3E627A}" presName="parSh" presStyleLbl="node1" presStyleIdx="1" presStyleCnt="3"/>
      <dgm:spPr/>
      <dgm:t>
        <a:bodyPr/>
        <a:lstStyle/>
        <a:p>
          <a:endParaRPr lang="ru-RU"/>
        </a:p>
      </dgm:t>
    </dgm:pt>
    <dgm:pt modelId="{DB38DF75-6296-4343-B97B-0BAC803218AB}" type="pres">
      <dgm:prSet presAssocID="{8BB1187F-3DC9-4A22-A939-27EA3B3E627A}" presName="desTx" presStyleLbl="fgAcc1" presStyleIdx="1" presStyleCnt="3" custLinFactNeighborX="22305" custLinFactNeighborY="1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F30A7-61F4-4725-9DD6-12806AE6DC40}" type="pres">
      <dgm:prSet presAssocID="{7EC91946-7742-47E3-A090-1A37A095D6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ED53852-78F8-4E0B-891E-CCB68288E26F}" type="pres">
      <dgm:prSet presAssocID="{7EC91946-7742-47E3-A090-1A37A095D666}" presName="connTx" presStyleLbl="sibTrans2D1" presStyleIdx="1" presStyleCnt="2"/>
      <dgm:spPr/>
      <dgm:t>
        <a:bodyPr/>
        <a:lstStyle/>
        <a:p>
          <a:endParaRPr lang="ru-RU"/>
        </a:p>
      </dgm:t>
    </dgm:pt>
    <dgm:pt modelId="{64C1F959-6B9F-4E68-B4BA-62E93D2206B2}" type="pres">
      <dgm:prSet presAssocID="{3797FB4A-522D-446D-9841-C81E22943D16}" presName="composite" presStyleCnt="0"/>
      <dgm:spPr/>
    </dgm:pt>
    <dgm:pt modelId="{E99C98C5-2C7A-4761-B789-8C0837D442FE}" type="pres">
      <dgm:prSet presAssocID="{3797FB4A-522D-446D-9841-C81E22943D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65D59-9297-4330-952B-28CD5E32DCBB}" type="pres">
      <dgm:prSet presAssocID="{3797FB4A-522D-446D-9841-C81E22943D16}" presName="parSh" presStyleLbl="node1" presStyleIdx="2" presStyleCnt="3"/>
      <dgm:spPr/>
      <dgm:t>
        <a:bodyPr/>
        <a:lstStyle/>
        <a:p>
          <a:endParaRPr lang="ru-RU"/>
        </a:p>
      </dgm:t>
    </dgm:pt>
    <dgm:pt modelId="{AA9D7F47-2021-4D49-A6B1-CAACCC8B1DE6}" type="pres">
      <dgm:prSet presAssocID="{3797FB4A-522D-446D-9841-C81E22943D16}" presName="desTx" presStyleLbl="fgAcc1" presStyleIdx="2" presStyleCnt="3" custLinFactNeighborX="-3795" custLinFactNeighborY="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3793D-8207-4CE0-A374-6268B791CDAE}" srcId="{32E2E3D9-ADD4-4FF5-969A-E9823F00F539}" destId="{8BB1187F-3DC9-4A22-A939-27EA3B3E627A}" srcOrd="1" destOrd="0" parTransId="{27072476-FB41-4422-8C2B-93F5E3E24A1A}" sibTransId="{7EC91946-7742-47E3-A090-1A37A095D666}"/>
    <dgm:cxn modelId="{F18863C1-8BCF-4A5D-AA8C-52EBBB88E7DB}" type="presOf" srcId="{78B3B35F-59E2-42A3-B896-E839873896C4}" destId="{5C57A79F-9B51-4F62-BD7A-B246EEB2F11D}" srcOrd="1" destOrd="0" presId="urn:microsoft.com/office/officeart/2005/8/layout/process3"/>
    <dgm:cxn modelId="{F9349AC5-A8E3-4CC4-8F26-CA0F97C90921}" srcId="{3797FB4A-522D-446D-9841-C81E22943D16}" destId="{E763B154-11C9-4595-8093-35E1DB9808AE}" srcOrd="0" destOrd="0" parTransId="{714F915B-A685-4AA6-A85E-6748451DD197}" sibTransId="{64506ADC-2803-4455-A4DA-DDF2E0962B92}"/>
    <dgm:cxn modelId="{4BEDFC88-D780-42DE-8E11-47FB4A851096}" type="presOf" srcId="{3797FB4A-522D-446D-9841-C81E22943D16}" destId="{E99C98C5-2C7A-4761-B789-8C0837D442FE}" srcOrd="0" destOrd="0" presId="urn:microsoft.com/office/officeart/2005/8/layout/process3"/>
    <dgm:cxn modelId="{5515A036-75AF-4FE7-8693-222FD5171807}" type="presOf" srcId="{3797FB4A-522D-446D-9841-C81E22943D16}" destId="{B0C65D59-9297-4330-952B-28CD5E32DCBB}" srcOrd="1" destOrd="0" presId="urn:microsoft.com/office/officeart/2005/8/layout/process3"/>
    <dgm:cxn modelId="{1F26AEF5-8C1F-4D6F-BF6A-14AF789740B9}" srcId="{3797FB4A-522D-446D-9841-C81E22943D16}" destId="{92588E15-5EF3-469C-8BCB-A2130AEEFD97}" srcOrd="1" destOrd="0" parTransId="{615E1279-E3FD-46B6-AFB5-497DA6634E06}" sibTransId="{5DAD1DE8-0B60-4FDF-82A4-635999A1275B}"/>
    <dgm:cxn modelId="{5A8436E4-8E22-490C-B089-0590EC8DE3F5}" srcId="{8BB1187F-3DC9-4A22-A939-27EA3B3E627A}" destId="{567AF338-1ADD-44B5-B043-BF6C368E4D90}" srcOrd="1" destOrd="0" parTransId="{78936F95-E00D-4670-A6D1-CAA37B7E7523}" sibTransId="{A309022C-2CE5-45EC-917B-205D1BA7B5B8}"/>
    <dgm:cxn modelId="{7E46B6DD-2411-49DE-9804-CC9F4F182CFF}" type="presOf" srcId="{78B3B35F-59E2-42A3-B896-E839873896C4}" destId="{1BA6C6A0-0207-4153-966B-08229EB6E102}" srcOrd="0" destOrd="0" presId="urn:microsoft.com/office/officeart/2005/8/layout/process3"/>
    <dgm:cxn modelId="{2799AEF2-6451-4680-BFAF-5121B3C6A993}" type="presOf" srcId="{92588E15-5EF3-469C-8BCB-A2130AEEFD97}" destId="{AA9D7F47-2021-4D49-A6B1-CAACCC8B1DE6}" srcOrd="0" destOrd="1" presId="urn:microsoft.com/office/officeart/2005/8/layout/process3"/>
    <dgm:cxn modelId="{253F95EF-8BFA-43C4-9612-AA24640567CC}" type="presOf" srcId="{53B08EC1-8A36-449C-A707-C7BAABC01F7F}" destId="{2D1C7F98-D287-4567-8EEC-32D6F3720906}" srcOrd="0" destOrd="0" presId="urn:microsoft.com/office/officeart/2005/8/layout/process3"/>
    <dgm:cxn modelId="{290E3362-75DA-41BA-9743-1849D52F9FD5}" srcId="{3797FB4A-522D-446D-9841-C81E22943D16}" destId="{974F520D-2E43-4DA3-82CE-8CEFE4BF27D0}" srcOrd="2" destOrd="0" parTransId="{667E3793-4566-4DCC-8DFE-04EA67F8062B}" sibTransId="{D1074D02-EF8F-46FA-B648-BFAAC8F0F832}"/>
    <dgm:cxn modelId="{EC29DCDD-CC90-449A-A170-1E38E40BA1D1}" srcId="{78B3B35F-59E2-42A3-B896-E839873896C4}" destId="{44519EAF-722A-47A0-BEF7-A736A163B8C2}" srcOrd="3" destOrd="0" parTransId="{063D8B52-76C9-493E-B25B-082597D81353}" sibTransId="{48BE702B-C735-4B65-A9A2-26D14DAF3699}"/>
    <dgm:cxn modelId="{63A3C03C-1BF3-4C60-9F4D-D51BED5C55E4}" type="presOf" srcId="{B1E44271-862D-4814-8114-A6758B6968AD}" destId="{DB38DF75-6296-4343-B97B-0BAC803218AB}" srcOrd="0" destOrd="2" presId="urn:microsoft.com/office/officeart/2005/8/layout/process3"/>
    <dgm:cxn modelId="{E31FFA85-D0A9-4807-A5DD-144210679267}" type="presOf" srcId="{9B94DC22-7151-4A43-BAD7-E0C1F413A01E}" destId="{FFC75546-D480-4D40-806F-25EAD40BD926}" srcOrd="0" destOrd="0" presId="urn:microsoft.com/office/officeart/2005/8/layout/process3"/>
    <dgm:cxn modelId="{F84F3756-EF56-4433-BF1E-C1267DE0EE1D}" type="presOf" srcId="{13F60721-4C11-4A96-88DD-EC347C3CC97D}" destId="{DB38DF75-6296-4343-B97B-0BAC803218AB}" srcOrd="0" destOrd="8" presId="urn:microsoft.com/office/officeart/2005/8/layout/process3"/>
    <dgm:cxn modelId="{FFB42D60-F068-4220-9AA0-ACC21E98CD73}" srcId="{78B3B35F-59E2-42A3-B896-E839873896C4}" destId="{F789734A-21C5-4DEB-970E-D8BE17B958F5}" srcOrd="2" destOrd="0" parTransId="{CAD9E527-ADDC-4333-AFA8-9BBB6AE0988E}" sibTransId="{049FB4BA-529E-4A6C-A7E6-0B3D8B62342F}"/>
    <dgm:cxn modelId="{2FB80E7A-D3A0-4092-8FC9-96A465B7F34C}" type="presOf" srcId="{32A47125-B336-4F12-8C24-5F69884E108C}" destId="{DB38DF75-6296-4343-B97B-0BAC803218AB}" srcOrd="0" destOrd="5" presId="urn:microsoft.com/office/officeart/2005/8/layout/process3"/>
    <dgm:cxn modelId="{FD1BE62A-481E-4C65-9FA8-DE94C43C67B6}" type="presOf" srcId="{E763B154-11C9-4595-8093-35E1DB9808AE}" destId="{AA9D7F47-2021-4D49-A6B1-CAACCC8B1DE6}" srcOrd="0" destOrd="0" presId="urn:microsoft.com/office/officeart/2005/8/layout/process3"/>
    <dgm:cxn modelId="{6EF5DCC0-DA4E-4090-BFD3-0ABBB5D9A0E4}" type="presOf" srcId="{7EC91946-7742-47E3-A090-1A37A095D666}" destId="{6F8F30A7-61F4-4725-9DD6-12806AE6DC40}" srcOrd="0" destOrd="0" presId="urn:microsoft.com/office/officeart/2005/8/layout/process3"/>
    <dgm:cxn modelId="{17BE75F6-B18F-4587-B386-52E2594A598D}" type="presOf" srcId="{8BB1187F-3DC9-4A22-A939-27EA3B3E627A}" destId="{67CD5C01-FB64-42CF-ADC0-C90D70C1319B}" srcOrd="1" destOrd="0" presId="urn:microsoft.com/office/officeart/2005/8/layout/process3"/>
    <dgm:cxn modelId="{CEAF14C0-0AFC-4A96-9F4F-FD983AFDE022}" type="presOf" srcId="{32E2E3D9-ADD4-4FF5-969A-E9823F00F539}" destId="{A7B2665E-23CC-4F1E-B868-8E9F11977ED8}" srcOrd="0" destOrd="0" presId="urn:microsoft.com/office/officeart/2005/8/layout/process3"/>
    <dgm:cxn modelId="{B769CF15-FF36-4C9F-A7DA-B240649E806A}" srcId="{78B3B35F-59E2-42A3-B896-E839873896C4}" destId="{53B08EC1-8A36-449C-A707-C7BAABC01F7F}" srcOrd="0" destOrd="0" parTransId="{B58E2863-2B45-49E9-B377-DF601FB81A64}" sibTransId="{D4DC0C5A-61A4-4CA7-ADD7-ED94D55966DC}"/>
    <dgm:cxn modelId="{BE57C478-4CD6-4697-A46E-BA777CD475DA}" type="presOf" srcId="{8BB1187F-3DC9-4A22-A939-27EA3B3E627A}" destId="{8BF98ED7-6728-4D3C-B68E-ABC55C4C3844}" srcOrd="0" destOrd="0" presId="urn:microsoft.com/office/officeart/2005/8/layout/process3"/>
    <dgm:cxn modelId="{00BC2B0A-3C9C-4E9B-855A-8546BDD56F88}" srcId="{8BB1187F-3DC9-4A22-A939-27EA3B3E627A}" destId="{402AD6F0-40CB-44D7-AA6F-84758C2DB77A}" srcOrd="3" destOrd="0" parTransId="{87041DCE-68B7-4682-81A3-A9D7DF55FABA}" sibTransId="{E3ADBFBD-39AF-4BF6-9065-98BB000218F3}"/>
    <dgm:cxn modelId="{C6135834-CFBB-45F7-8D58-9C711E8099F3}" type="presOf" srcId="{974F520D-2E43-4DA3-82CE-8CEFE4BF27D0}" destId="{AA9D7F47-2021-4D49-A6B1-CAACCC8B1DE6}" srcOrd="0" destOrd="2" presId="urn:microsoft.com/office/officeart/2005/8/layout/process3"/>
    <dgm:cxn modelId="{6990FAEE-76CF-4BEE-9ED9-9F93BEFB63E8}" srcId="{8BB1187F-3DC9-4A22-A939-27EA3B3E627A}" destId="{E50AC30D-5D77-4912-91F6-70036100E440}" srcOrd="0" destOrd="0" parTransId="{A19FC1B0-F90C-4AD5-8896-6565E961CCD0}" sibTransId="{C77D446E-D138-4D50-A6E6-71BD8FA182B7}"/>
    <dgm:cxn modelId="{D96A5FDD-6567-4968-9ECD-0EEF5B842988}" type="presOf" srcId="{567AF338-1ADD-44B5-B043-BF6C368E4D90}" destId="{DB38DF75-6296-4343-B97B-0BAC803218AB}" srcOrd="0" destOrd="1" presId="urn:microsoft.com/office/officeart/2005/8/layout/process3"/>
    <dgm:cxn modelId="{3E2CBB79-33CC-4826-B4F0-C575E16EFE45}" type="presOf" srcId="{9B94DC22-7151-4A43-BAD7-E0C1F413A01E}" destId="{649BE6EC-3722-4798-AEAB-0186760F80D4}" srcOrd="1" destOrd="0" presId="urn:microsoft.com/office/officeart/2005/8/layout/process3"/>
    <dgm:cxn modelId="{F6B2415D-632D-42B6-9D7E-E94FD690F8CF}" srcId="{8BB1187F-3DC9-4A22-A939-27EA3B3E627A}" destId="{95004D90-FF52-4EC8-B016-9BDF0089C0FF}" srcOrd="7" destOrd="0" parTransId="{E13A6BD4-BDD0-4BAD-8685-90B0023A3FBB}" sibTransId="{597A49EE-F092-4B1D-A429-C262EF11A5D9}"/>
    <dgm:cxn modelId="{E7A3B55F-DCE8-4F7F-95EB-195A29B29812}" srcId="{78B3B35F-59E2-42A3-B896-E839873896C4}" destId="{A6AC21DC-317E-4B4F-8BA9-09763FEA5650}" srcOrd="4" destOrd="0" parTransId="{A81693E2-A755-4931-8F6F-F591ACC46EF2}" sibTransId="{11CD0D8E-BEFD-4D9F-A8E3-EF287D52D56C}"/>
    <dgm:cxn modelId="{37FF62CC-FD32-4B90-98AC-311E05EBC85D}" srcId="{32E2E3D9-ADD4-4FF5-969A-E9823F00F539}" destId="{78B3B35F-59E2-42A3-B896-E839873896C4}" srcOrd="0" destOrd="0" parTransId="{B8AA2C28-C075-4309-9EE4-9286B174347C}" sibTransId="{9B94DC22-7151-4A43-BAD7-E0C1F413A01E}"/>
    <dgm:cxn modelId="{FDA5F17A-8EE6-4AF7-A46B-F3F2926D9B14}" type="presOf" srcId="{44519EAF-722A-47A0-BEF7-A736A163B8C2}" destId="{2D1C7F98-D287-4567-8EEC-32D6F3720906}" srcOrd="0" destOrd="3" presId="urn:microsoft.com/office/officeart/2005/8/layout/process3"/>
    <dgm:cxn modelId="{81804CBA-44BA-45A9-B55D-CD7184FC80B5}" type="presOf" srcId="{402AD6F0-40CB-44D7-AA6F-84758C2DB77A}" destId="{DB38DF75-6296-4343-B97B-0BAC803218AB}" srcOrd="0" destOrd="3" presId="urn:microsoft.com/office/officeart/2005/8/layout/process3"/>
    <dgm:cxn modelId="{3B6E2A6D-B96E-4C32-AB89-3F657DE9B8C0}" srcId="{78B3B35F-59E2-42A3-B896-E839873896C4}" destId="{B06ACD33-E4F8-420A-867C-E93BE9F3C625}" srcOrd="1" destOrd="0" parTransId="{D784D988-A1A6-43AB-83CE-F7A9D7D44137}" sibTransId="{4DB68D4E-0B37-4D76-BE18-DA677189E4BB}"/>
    <dgm:cxn modelId="{706636C1-2376-428A-ACC1-2D0927A86993}" type="presOf" srcId="{F789734A-21C5-4DEB-970E-D8BE17B958F5}" destId="{2D1C7F98-D287-4567-8EEC-32D6F3720906}" srcOrd="0" destOrd="2" presId="urn:microsoft.com/office/officeart/2005/8/layout/process3"/>
    <dgm:cxn modelId="{864555D8-3B67-462F-8DB9-3C07C2733517}" type="presOf" srcId="{A6AC21DC-317E-4B4F-8BA9-09763FEA5650}" destId="{2D1C7F98-D287-4567-8EEC-32D6F3720906}" srcOrd="0" destOrd="4" presId="urn:microsoft.com/office/officeart/2005/8/layout/process3"/>
    <dgm:cxn modelId="{F8F9214A-EE52-42ED-B4F3-A0F9B87F54ED}" type="presOf" srcId="{7EC91946-7742-47E3-A090-1A37A095D666}" destId="{3ED53852-78F8-4E0B-891E-CCB68288E26F}" srcOrd="1" destOrd="0" presId="urn:microsoft.com/office/officeart/2005/8/layout/process3"/>
    <dgm:cxn modelId="{5A26CECA-95AB-4084-8FBE-AE314544A384}" type="presOf" srcId="{B06ACD33-E4F8-420A-867C-E93BE9F3C625}" destId="{2D1C7F98-D287-4567-8EEC-32D6F3720906}" srcOrd="0" destOrd="1" presId="urn:microsoft.com/office/officeart/2005/8/layout/process3"/>
    <dgm:cxn modelId="{AFD82545-F0E2-406B-B8AC-8CC06AB9A285}" srcId="{8BB1187F-3DC9-4A22-A939-27EA3B3E627A}" destId="{32A47125-B336-4F12-8C24-5F69884E108C}" srcOrd="5" destOrd="0" parTransId="{64C323D1-AD45-4B66-AA17-021880E511D3}" sibTransId="{1C6DA0D6-324E-40B8-9D04-5332E9CCD479}"/>
    <dgm:cxn modelId="{CAABE4BA-D446-4B2C-806A-2D66234CE62A}" type="presOf" srcId="{E50AC30D-5D77-4912-91F6-70036100E440}" destId="{DB38DF75-6296-4343-B97B-0BAC803218AB}" srcOrd="0" destOrd="0" presId="urn:microsoft.com/office/officeart/2005/8/layout/process3"/>
    <dgm:cxn modelId="{59FE0BB6-8988-4BDC-B200-FEEB3FD58385}" srcId="{8BB1187F-3DC9-4A22-A939-27EA3B3E627A}" destId="{B1E44271-862D-4814-8114-A6758B6968AD}" srcOrd="2" destOrd="0" parTransId="{79026630-1FD1-4AD6-B338-0C350800AA1A}" sibTransId="{82F14EB2-4666-4347-B34A-73AC3344592E}"/>
    <dgm:cxn modelId="{2A9168D6-E1F3-4278-A6C8-F0D134BB1F31}" type="presOf" srcId="{2A817121-F1EA-4D20-A839-CBC7D6EF3A8D}" destId="{AA9D7F47-2021-4D49-A6B1-CAACCC8B1DE6}" srcOrd="0" destOrd="3" presId="urn:microsoft.com/office/officeart/2005/8/layout/process3"/>
    <dgm:cxn modelId="{999A27E9-8115-469F-9372-D50AF968F3CC}" type="presOf" srcId="{4F2F7AF6-64AB-45E1-8E7A-5DA22ABD0944}" destId="{DB38DF75-6296-4343-B97B-0BAC803218AB}" srcOrd="0" destOrd="6" presId="urn:microsoft.com/office/officeart/2005/8/layout/process3"/>
    <dgm:cxn modelId="{87830E95-691A-42CE-B548-5D7F25E15191}" srcId="{8BB1187F-3DC9-4A22-A939-27EA3B3E627A}" destId="{13F60721-4C11-4A96-88DD-EC347C3CC97D}" srcOrd="8" destOrd="0" parTransId="{13F3D1B2-EC78-4CBA-B90C-CC3B94ADDDAE}" sibTransId="{680432CA-769E-4DCC-9392-E3A5CD165CE4}"/>
    <dgm:cxn modelId="{C9D189CC-67A2-44BD-B8F0-18E8E7AA5E41}" srcId="{3797FB4A-522D-446D-9841-C81E22943D16}" destId="{2A817121-F1EA-4D20-A839-CBC7D6EF3A8D}" srcOrd="3" destOrd="0" parTransId="{00F30540-D627-4B78-A9FF-901C7E1D3279}" sibTransId="{85ECDBF9-71EA-495C-8B2C-3317201CEF98}"/>
    <dgm:cxn modelId="{875A99DF-458B-49D2-9B57-F6300B2A0E9A}" srcId="{8BB1187F-3DC9-4A22-A939-27EA3B3E627A}" destId="{B822E61E-5393-44B9-8CFF-3F41290D45DB}" srcOrd="4" destOrd="0" parTransId="{E00379A9-5031-411E-A93C-9D1CCA5DA518}" sibTransId="{D323C789-8584-44EA-A9B2-F3FB0BA0D963}"/>
    <dgm:cxn modelId="{1427E1AD-A36E-45D9-9962-BACB61D28639}" type="presOf" srcId="{B822E61E-5393-44B9-8CFF-3F41290D45DB}" destId="{DB38DF75-6296-4343-B97B-0BAC803218AB}" srcOrd="0" destOrd="4" presId="urn:microsoft.com/office/officeart/2005/8/layout/process3"/>
    <dgm:cxn modelId="{C0DC1EC3-F7F1-43A5-88BA-55A9ECB757A9}" srcId="{8BB1187F-3DC9-4A22-A939-27EA3B3E627A}" destId="{4F2F7AF6-64AB-45E1-8E7A-5DA22ABD0944}" srcOrd="6" destOrd="0" parTransId="{2DD951C7-FC58-4740-A528-89B84861DF68}" sibTransId="{D44ADB98-8C7F-4297-8CC8-07C77B57EBA8}"/>
    <dgm:cxn modelId="{FF024974-6DBF-4DDE-9B99-CEC3BDB55D21}" srcId="{32E2E3D9-ADD4-4FF5-969A-E9823F00F539}" destId="{3797FB4A-522D-446D-9841-C81E22943D16}" srcOrd="2" destOrd="0" parTransId="{86FEFA5C-325B-4FC0-8631-E165E1F582C7}" sibTransId="{20151E6F-89D7-462D-84B9-814FACDBBDE5}"/>
    <dgm:cxn modelId="{59533850-793D-462F-936D-4282E7AAFFD0}" type="presOf" srcId="{95004D90-FF52-4EC8-B016-9BDF0089C0FF}" destId="{DB38DF75-6296-4343-B97B-0BAC803218AB}" srcOrd="0" destOrd="7" presId="urn:microsoft.com/office/officeart/2005/8/layout/process3"/>
    <dgm:cxn modelId="{B16C2F81-2BCE-4B9F-B7BD-64D05D9E482D}" type="presParOf" srcId="{A7B2665E-23CC-4F1E-B868-8E9F11977ED8}" destId="{84B25E79-9D24-44BD-BDA4-FA7A10FEDF00}" srcOrd="0" destOrd="0" presId="urn:microsoft.com/office/officeart/2005/8/layout/process3"/>
    <dgm:cxn modelId="{6FAFDC7D-DF39-4617-AAAD-07709B379E52}" type="presParOf" srcId="{84B25E79-9D24-44BD-BDA4-FA7A10FEDF00}" destId="{1BA6C6A0-0207-4153-966B-08229EB6E102}" srcOrd="0" destOrd="0" presId="urn:microsoft.com/office/officeart/2005/8/layout/process3"/>
    <dgm:cxn modelId="{F6EECE5E-E313-4D84-957A-F286316875CA}" type="presParOf" srcId="{84B25E79-9D24-44BD-BDA4-FA7A10FEDF00}" destId="{5C57A79F-9B51-4F62-BD7A-B246EEB2F11D}" srcOrd="1" destOrd="0" presId="urn:microsoft.com/office/officeart/2005/8/layout/process3"/>
    <dgm:cxn modelId="{E4CC5C20-5E9D-4BBC-83BC-C4E405FF1EBB}" type="presParOf" srcId="{84B25E79-9D24-44BD-BDA4-FA7A10FEDF00}" destId="{2D1C7F98-D287-4567-8EEC-32D6F3720906}" srcOrd="2" destOrd="0" presId="urn:microsoft.com/office/officeart/2005/8/layout/process3"/>
    <dgm:cxn modelId="{36822246-7342-42CE-9031-DF1A6B0136A4}" type="presParOf" srcId="{A7B2665E-23CC-4F1E-B868-8E9F11977ED8}" destId="{FFC75546-D480-4D40-806F-25EAD40BD926}" srcOrd="1" destOrd="0" presId="urn:microsoft.com/office/officeart/2005/8/layout/process3"/>
    <dgm:cxn modelId="{D19506F6-7C0D-4977-9E6B-A0CF8E879859}" type="presParOf" srcId="{FFC75546-D480-4D40-806F-25EAD40BD926}" destId="{649BE6EC-3722-4798-AEAB-0186760F80D4}" srcOrd="0" destOrd="0" presId="urn:microsoft.com/office/officeart/2005/8/layout/process3"/>
    <dgm:cxn modelId="{6F901589-82B2-4127-B2C7-F2020A1E6219}" type="presParOf" srcId="{A7B2665E-23CC-4F1E-B868-8E9F11977ED8}" destId="{1F63BCD8-49A6-46E7-8A80-61D8CDF855F6}" srcOrd="2" destOrd="0" presId="urn:microsoft.com/office/officeart/2005/8/layout/process3"/>
    <dgm:cxn modelId="{A833CFE9-48E9-43A8-9454-D01436134769}" type="presParOf" srcId="{1F63BCD8-49A6-46E7-8A80-61D8CDF855F6}" destId="{8BF98ED7-6728-4D3C-B68E-ABC55C4C3844}" srcOrd="0" destOrd="0" presId="urn:microsoft.com/office/officeart/2005/8/layout/process3"/>
    <dgm:cxn modelId="{C1206945-FDA3-4E3D-8500-06F31280C28F}" type="presParOf" srcId="{1F63BCD8-49A6-46E7-8A80-61D8CDF855F6}" destId="{67CD5C01-FB64-42CF-ADC0-C90D70C1319B}" srcOrd="1" destOrd="0" presId="urn:microsoft.com/office/officeart/2005/8/layout/process3"/>
    <dgm:cxn modelId="{5865FEE8-847F-43D9-8CD0-7D2931647E8A}" type="presParOf" srcId="{1F63BCD8-49A6-46E7-8A80-61D8CDF855F6}" destId="{DB38DF75-6296-4343-B97B-0BAC803218AB}" srcOrd="2" destOrd="0" presId="urn:microsoft.com/office/officeart/2005/8/layout/process3"/>
    <dgm:cxn modelId="{64A58A14-8E4C-4411-BF6E-BE5BDBCBB4DC}" type="presParOf" srcId="{A7B2665E-23CC-4F1E-B868-8E9F11977ED8}" destId="{6F8F30A7-61F4-4725-9DD6-12806AE6DC40}" srcOrd="3" destOrd="0" presId="urn:microsoft.com/office/officeart/2005/8/layout/process3"/>
    <dgm:cxn modelId="{887114CE-7618-433D-87D6-12BEF6182F38}" type="presParOf" srcId="{6F8F30A7-61F4-4725-9DD6-12806AE6DC40}" destId="{3ED53852-78F8-4E0B-891E-CCB68288E26F}" srcOrd="0" destOrd="0" presId="urn:microsoft.com/office/officeart/2005/8/layout/process3"/>
    <dgm:cxn modelId="{E1393D1B-F87B-42A6-9480-78A142B36810}" type="presParOf" srcId="{A7B2665E-23CC-4F1E-B868-8E9F11977ED8}" destId="{64C1F959-6B9F-4E68-B4BA-62E93D2206B2}" srcOrd="4" destOrd="0" presId="urn:microsoft.com/office/officeart/2005/8/layout/process3"/>
    <dgm:cxn modelId="{058062BF-62AE-47EC-A56B-214AE9E00361}" type="presParOf" srcId="{64C1F959-6B9F-4E68-B4BA-62E93D2206B2}" destId="{E99C98C5-2C7A-4761-B789-8C0837D442FE}" srcOrd="0" destOrd="0" presId="urn:microsoft.com/office/officeart/2005/8/layout/process3"/>
    <dgm:cxn modelId="{5CA8D9EF-41D1-4CAE-BFFF-332CFB1E83BA}" type="presParOf" srcId="{64C1F959-6B9F-4E68-B4BA-62E93D2206B2}" destId="{B0C65D59-9297-4330-952B-28CD5E32DCBB}" srcOrd="1" destOrd="0" presId="urn:microsoft.com/office/officeart/2005/8/layout/process3"/>
    <dgm:cxn modelId="{72DF5557-26A4-42EC-8A97-26D1D41F2DF5}" type="presParOf" srcId="{64C1F959-6B9F-4E68-B4BA-62E93D2206B2}" destId="{AA9D7F47-2021-4D49-A6B1-CAACCC8B1DE6}" srcOrd="2" destOrd="0" presId="urn:microsoft.com/office/officeart/2005/8/layout/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C797E-B646-4DCD-BA00-B330967F1014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648E19F-38F0-4CA4-AC65-51EA797FD59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Развитие познавательной деятельности дошкольников в ходе совместной практической деятельности с воспитателями и родителями</a:t>
          </a:r>
          <a:endParaRPr lang="ru-RU" sz="1400" dirty="0"/>
        </a:p>
      </dgm:t>
    </dgm:pt>
    <dgm:pt modelId="{60264AD8-B5A0-4348-811C-1E2E199B171E}" type="parTrans" cxnId="{8FC46D7E-5329-4BBD-9AB9-871EFC06FC24}">
      <dgm:prSet/>
      <dgm:spPr/>
      <dgm:t>
        <a:bodyPr/>
        <a:lstStyle/>
        <a:p>
          <a:pPr algn="ctr"/>
          <a:endParaRPr lang="ru-RU" sz="1400"/>
        </a:p>
      </dgm:t>
    </dgm:pt>
    <dgm:pt modelId="{80BF0129-E523-4066-9716-2A12F94E22A4}" type="sibTrans" cxnId="{8FC46D7E-5329-4BBD-9AB9-871EFC06FC24}">
      <dgm:prSet/>
      <dgm:spPr/>
      <dgm:t>
        <a:bodyPr/>
        <a:lstStyle/>
        <a:p>
          <a:pPr algn="ctr"/>
          <a:endParaRPr lang="ru-RU" sz="1400"/>
        </a:p>
      </dgm:t>
    </dgm:pt>
    <dgm:pt modelId="{46BD79BA-9241-467B-9454-AE1F4074860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Расширение кругозора детей и закрепление их знаний о сезонных изменениях в природе в осенний период</a:t>
          </a:r>
          <a:endParaRPr lang="ru-RU" sz="1400" dirty="0"/>
        </a:p>
      </dgm:t>
    </dgm:pt>
    <dgm:pt modelId="{CF130FC3-FF16-4E66-9205-57B53A75998B}" type="parTrans" cxnId="{2CF537C3-CD39-49F1-9F1B-F8837A110558}">
      <dgm:prSet/>
      <dgm:spPr/>
      <dgm:t>
        <a:bodyPr/>
        <a:lstStyle/>
        <a:p>
          <a:pPr algn="ctr"/>
          <a:endParaRPr lang="ru-RU" sz="1400"/>
        </a:p>
      </dgm:t>
    </dgm:pt>
    <dgm:pt modelId="{7637CAE6-49F7-4C7F-9356-C6E491E50DAD}" type="sibTrans" cxnId="{2CF537C3-CD39-49F1-9F1B-F8837A110558}">
      <dgm:prSet/>
      <dgm:spPr/>
      <dgm:t>
        <a:bodyPr/>
        <a:lstStyle/>
        <a:p>
          <a:pPr algn="ctr"/>
          <a:endParaRPr lang="ru-RU" sz="1400"/>
        </a:p>
      </dgm:t>
    </dgm:pt>
    <dgm:pt modelId="{D1BEFB14-0827-46B8-89A5-E216C48E225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Осуществление в группе воспитательно-образовательного процесса по обозначенной теме</a:t>
          </a:r>
          <a:endParaRPr lang="ru-RU" sz="1400" dirty="0"/>
        </a:p>
      </dgm:t>
    </dgm:pt>
    <dgm:pt modelId="{123CCFD2-527F-4006-AE73-5F0326D7CBA8}" type="parTrans" cxnId="{5F98CDF2-3C30-4B5E-A37B-715032669876}">
      <dgm:prSet/>
      <dgm:spPr/>
      <dgm:t>
        <a:bodyPr/>
        <a:lstStyle/>
        <a:p>
          <a:pPr algn="ctr"/>
          <a:endParaRPr lang="ru-RU" sz="1400"/>
        </a:p>
      </dgm:t>
    </dgm:pt>
    <dgm:pt modelId="{89065199-295B-48CE-BD4D-8DD04D7DF974}" type="sibTrans" cxnId="{5F98CDF2-3C30-4B5E-A37B-715032669876}">
      <dgm:prSet/>
      <dgm:spPr/>
      <dgm:t>
        <a:bodyPr/>
        <a:lstStyle/>
        <a:p>
          <a:pPr algn="ctr"/>
          <a:endParaRPr lang="ru-RU" sz="1400"/>
        </a:p>
      </dgm:t>
    </dgm:pt>
    <dgm:pt modelId="{4F256861-9BEA-441A-BA26-DB89498D8E8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Обогащение активного словаря детей эпитетами, образными выражениями, пословицами и поговорками, стихами на осеннюю тему</a:t>
          </a:r>
          <a:endParaRPr lang="ru-RU" sz="1400" dirty="0"/>
        </a:p>
      </dgm:t>
    </dgm:pt>
    <dgm:pt modelId="{9748D0F2-22A0-4F6E-8EE2-AB53DBE2DDB2}" type="parTrans" cxnId="{7AD47E1C-9EA6-4BC1-93E1-EA93B33989C0}">
      <dgm:prSet/>
      <dgm:spPr/>
      <dgm:t>
        <a:bodyPr/>
        <a:lstStyle/>
        <a:p>
          <a:pPr algn="ctr"/>
          <a:endParaRPr lang="ru-RU" sz="1400"/>
        </a:p>
      </dgm:t>
    </dgm:pt>
    <dgm:pt modelId="{294266DB-6572-4DC2-B829-96227E16F30E}" type="sibTrans" cxnId="{7AD47E1C-9EA6-4BC1-93E1-EA93B33989C0}">
      <dgm:prSet/>
      <dgm:spPr/>
      <dgm:t>
        <a:bodyPr/>
        <a:lstStyle/>
        <a:p>
          <a:pPr algn="ctr"/>
          <a:endParaRPr lang="ru-RU" sz="1400"/>
        </a:p>
      </dgm:t>
    </dgm:pt>
    <dgm:pt modelId="{2326599E-D73B-4359-B529-2EAD8BFBED2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Развитие связной речи, умения составлять описательные рассказы по картине и повествовательные, опираясь на личный опыт и воспоминания</a:t>
          </a:r>
          <a:endParaRPr lang="ru-RU" sz="1400" dirty="0"/>
        </a:p>
      </dgm:t>
    </dgm:pt>
    <dgm:pt modelId="{BABC6758-2741-4ACA-A1A7-9AED893977A6}" type="parTrans" cxnId="{4811D28D-A2DF-47DD-8FD7-D9117EFF6C7C}">
      <dgm:prSet/>
      <dgm:spPr/>
      <dgm:t>
        <a:bodyPr/>
        <a:lstStyle/>
        <a:p>
          <a:pPr algn="ctr"/>
          <a:endParaRPr lang="ru-RU" sz="1400"/>
        </a:p>
      </dgm:t>
    </dgm:pt>
    <dgm:pt modelId="{5125D9BD-06FD-497A-874C-EA5F9C5482A9}" type="sibTrans" cxnId="{4811D28D-A2DF-47DD-8FD7-D9117EFF6C7C}">
      <dgm:prSet/>
      <dgm:spPr/>
      <dgm:t>
        <a:bodyPr/>
        <a:lstStyle/>
        <a:p>
          <a:pPr algn="ctr"/>
          <a:endParaRPr lang="ru-RU" sz="1400"/>
        </a:p>
      </dgm:t>
    </dgm:pt>
    <dgm:pt modelId="{536D9643-7839-44A6-B798-62CBFB05BD8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Плодотворный результат по художественному творчеству детей в разных направлениях (рисунки, аппликация, моделирование из бумаги и природного материала, лепка)</a:t>
          </a:r>
          <a:endParaRPr lang="ru-RU" sz="1400" dirty="0"/>
        </a:p>
      </dgm:t>
    </dgm:pt>
    <dgm:pt modelId="{4A30703C-9DFB-4391-A165-7CBAC8110E9F}" type="parTrans" cxnId="{1335183A-AA8C-45FB-B89C-290EA62A1B78}">
      <dgm:prSet/>
      <dgm:spPr/>
      <dgm:t>
        <a:bodyPr/>
        <a:lstStyle/>
        <a:p>
          <a:pPr algn="ctr"/>
          <a:endParaRPr lang="ru-RU" sz="1400"/>
        </a:p>
      </dgm:t>
    </dgm:pt>
    <dgm:pt modelId="{F146E745-5B8E-4157-BB11-C4606C58A72C}" type="sibTrans" cxnId="{1335183A-AA8C-45FB-B89C-290EA62A1B78}">
      <dgm:prSet/>
      <dgm:spPr/>
      <dgm:t>
        <a:bodyPr/>
        <a:lstStyle/>
        <a:p>
          <a:pPr algn="ctr"/>
          <a:endParaRPr lang="ru-RU" sz="1400"/>
        </a:p>
      </dgm:t>
    </dgm:pt>
    <dgm:pt modelId="{AF7E2A47-1CE3-456F-93EF-ED687B6B902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Развитие детского творчества</a:t>
          </a:r>
          <a:endParaRPr lang="ru-RU" sz="1400" dirty="0"/>
        </a:p>
      </dgm:t>
    </dgm:pt>
    <dgm:pt modelId="{4DA60220-C949-4E08-BB9E-DCED371059D3}" type="parTrans" cxnId="{09B2B28B-9605-4E63-8A5F-728D622C04B6}">
      <dgm:prSet/>
      <dgm:spPr/>
      <dgm:t>
        <a:bodyPr/>
        <a:lstStyle/>
        <a:p>
          <a:pPr algn="ctr"/>
          <a:endParaRPr lang="ru-RU" sz="1400"/>
        </a:p>
      </dgm:t>
    </dgm:pt>
    <dgm:pt modelId="{C702DB8C-91A4-4F2C-AB2E-89A4BB471D87}" type="sibTrans" cxnId="{09B2B28B-9605-4E63-8A5F-728D622C04B6}">
      <dgm:prSet/>
      <dgm:spPr/>
      <dgm:t>
        <a:bodyPr/>
        <a:lstStyle/>
        <a:p>
          <a:pPr algn="ctr"/>
          <a:endParaRPr lang="ru-RU" sz="1400"/>
        </a:p>
      </dgm:t>
    </dgm:pt>
    <dgm:pt modelId="{60B896C3-8E58-4786-99D6-273197EEB6F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Чтение наизусть стихотворений об осени</a:t>
          </a:r>
          <a:endParaRPr lang="ru-RU" sz="1400" dirty="0"/>
        </a:p>
      </dgm:t>
    </dgm:pt>
    <dgm:pt modelId="{63D32CEB-0570-47A9-9672-BF2036E75340}" type="parTrans" cxnId="{1100AFB8-CE32-4E99-9519-85297A00730D}">
      <dgm:prSet/>
      <dgm:spPr/>
      <dgm:t>
        <a:bodyPr/>
        <a:lstStyle/>
        <a:p>
          <a:pPr algn="ctr"/>
          <a:endParaRPr lang="ru-RU" sz="1400"/>
        </a:p>
      </dgm:t>
    </dgm:pt>
    <dgm:pt modelId="{97BF904A-F482-478F-A42E-F3C903F1C9C6}" type="sibTrans" cxnId="{1100AFB8-CE32-4E99-9519-85297A00730D}">
      <dgm:prSet/>
      <dgm:spPr/>
      <dgm:t>
        <a:bodyPr/>
        <a:lstStyle/>
        <a:p>
          <a:pPr algn="ctr"/>
          <a:endParaRPr lang="ru-RU" sz="1400"/>
        </a:p>
      </dgm:t>
    </dgm:pt>
    <dgm:pt modelId="{1712D34F-9D85-44E0-8C77-221C5293FBF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Вовлечение родителей в педагогический и творческий процесс работы группы</a:t>
          </a:r>
          <a:endParaRPr lang="ru-RU" sz="1400" dirty="0"/>
        </a:p>
      </dgm:t>
    </dgm:pt>
    <dgm:pt modelId="{174D0EA9-B952-41A5-B254-4FAD75D5C0CE}" type="parTrans" cxnId="{A882BA93-CAAE-49FF-8CB0-A2BE7995053C}">
      <dgm:prSet/>
      <dgm:spPr/>
      <dgm:t>
        <a:bodyPr/>
        <a:lstStyle/>
        <a:p>
          <a:pPr algn="ctr"/>
          <a:endParaRPr lang="ru-RU" sz="1400"/>
        </a:p>
      </dgm:t>
    </dgm:pt>
    <dgm:pt modelId="{B79DF65B-F5FF-4C53-965C-1A6295E9B30E}" type="sibTrans" cxnId="{A882BA93-CAAE-49FF-8CB0-A2BE7995053C}">
      <dgm:prSet/>
      <dgm:spPr/>
      <dgm:t>
        <a:bodyPr/>
        <a:lstStyle/>
        <a:p>
          <a:pPr algn="ctr"/>
          <a:endParaRPr lang="ru-RU" sz="1400"/>
        </a:p>
      </dgm:t>
    </dgm:pt>
    <dgm:pt modelId="{502908A2-6E6E-41CC-9204-3D98D855B04A}" type="pres">
      <dgm:prSet presAssocID="{FC1C797E-B646-4DCD-BA00-B330967F1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D33FE-2455-4B0C-9350-68AE73224E23}" type="pres">
      <dgm:prSet presAssocID="{8648E19F-38F0-4CA4-AC65-51EA797FD595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90523-68D3-4F1D-A66D-04305AF7E6CB}" type="pres">
      <dgm:prSet presAssocID="{80BF0129-E523-4066-9716-2A12F94E22A4}" presName="spacer" presStyleCnt="0"/>
      <dgm:spPr/>
    </dgm:pt>
    <dgm:pt modelId="{4392825C-B7D3-43A7-BA98-846BA2653AAD}" type="pres">
      <dgm:prSet presAssocID="{46BD79BA-9241-467B-9454-AE1F4074860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02A92-ECED-48D9-B933-F0BDAA1DF71C}" type="pres">
      <dgm:prSet presAssocID="{7637CAE6-49F7-4C7F-9356-C6E491E50DAD}" presName="spacer" presStyleCnt="0"/>
      <dgm:spPr/>
    </dgm:pt>
    <dgm:pt modelId="{BE2958E6-0547-475A-8802-8DC6979DCFE8}" type="pres">
      <dgm:prSet presAssocID="{D1BEFB14-0827-46B8-89A5-E216C48E225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6E0AA-4597-4B03-AC36-AFE8AD91AEC8}" type="pres">
      <dgm:prSet presAssocID="{89065199-295B-48CE-BD4D-8DD04D7DF974}" presName="spacer" presStyleCnt="0"/>
      <dgm:spPr/>
    </dgm:pt>
    <dgm:pt modelId="{29CA895C-A7E1-4D5E-A4F8-3D0E904B4D21}" type="pres">
      <dgm:prSet presAssocID="{4F256861-9BEA-441A-BA26-DB89498D8E8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C273C-F5C2-497E-9D19-F5856D660B28}" type="pres">
      <dgm:prSet presAssocID="{294266DB-6572-4DC2-B829-96227E16F30E}" presName="spacer" presStyleCnt="0"/>
      <dgm:spPr/>
    </dgm:pt>
    <dgm:pt modelId="{07A74817-475E-4E0F-9E1E-92A154D82C4B}" type="pres">
      <dgm:prSet presAssocID="{2326599E-D73B-4359-B529-2EAD8BFBED2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350B-FB20-4B83-9639-E659081B4CA6}" type="pres">
      <dgm:prSet presAssocID="{5125D9BD-06FD-497A-874C-EA5F9C5482A9}" presName="spacer" presStyleCnt="0"/>
      <dgm:spPr/>
    </dgm:pt>
    <dgm:pt modelId="{09013187-619A-4C1B-B9AF-7D2AF140CEF5}" type="pres">
      <dgm:prSet presAssocID="{536D9643-7839-44A6-B798-62CBFB05BD8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01150-53C3-4771-9C40-CEA494D77EEA}" type="pres">
      <dgm:prSet presAssocID="{F146E745-5B8E-4157-BB11-C4606C58A72C}" presName="spacer" presStyleCnt="0"/>
      <dgm:spPr/>
    </dgm:pt>
    <dgm:pt modelId="{528CFD8F-079F-4BDC-9F29-51F7A5B8C6FB}" type="pres">
      <dgm:prSet presAssocID="{AF7E2A47-1CE3-456F-93EF-ED687B6B902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44730-5827-4A85-B1B8-995296CE2DEC}" type="pres">
      <dgm:prSet presAssocID="{C702DB8C-91A4-4F2C-AB2E-89A4BB471D87}" presName="spacer" presStyleCnt="0"/>
      <dgm:spPr/>
    </dgm:pt>
    <dgm:pt modelId="{CC28D7E9-A93C-4847-8C53-A68F7AF2D7E8}" type="pres">
      <dgm:prSet presAssocID="{60B896C3-8E58-4786-99D6-273197EEB6F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1E7E3-6590-4DF3-8694-EC847EFD55B5}" type="pres">
      <dgm:prSet presAssocID="{97BF904A-F482-478F-A42E-F3C903F1C9C6}" presName="spacer" presStyleCnt="0"/>
      <dgm:spPr/>
    </dgm:pt>
    <dgm:pt modelId="{C9BC1AE5-78A3-47C7-91F0-1A2F1E430104}" type="pres">
      <dgm:prSet presAssocID="{1712D34F-9D85-44E0-8C77-221C5293FBF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622D8-9264-4655-BD90-ED6F3FCB67E0}" type="presOf" srcId="{8648E19F-38F0-4CA4-AC65-51EA797FD595}" destId="{BB2D33FE-2455-4B0C-9350-68AE73224E23}" srcOrd="0" destOrd="0" presId="urn:microsoft.com/office/officeart/2005/8/layout/vList2"/>
    <dgm:cxn modelId="{7AD47E1C-9EA6-4BC1-93E1-EA93B33989C0}" srcId="{FC1C797E-B646-4DCD-BA00-B330967F1014}" destId="{4F256861-9BEA-441A-BA26-DB89498D8E80}" srcOrd="3" destOrd="0" parTransId="{9748D0F2-22A0-4F6E-8EE2-AB53DBE2DDB2}" sibTransId="{294266DB-6572-4DC2-B829-96227E16F30E}"/>
    <dgm:cxn modelId="{D04844ED-CF03-4375-8BF1-C2211893015F}" type="presOf" srcId="{60B896C3-8E58-4786-99D6-273197EEB6F4}" destId="{CC28D7E9-A93C-4847-8C53-A68F7AF2D7E8}" srcOrd="0" destOrd="0" presId="urn:microsoft.com/office/officeart/2005/8/layout/vList2"/>
    <dgm:cxn modelId="{7EE94AE8-1A45-4F20-A2EB-59CC0FB8D3B0}" type="presOf" srcId="{2326599E-D73B-4359-B529-2EAD8BFBED25}" destId="{07A74817-475E-4E0F-9E1E-92A154D82C4B}" srcOrd="0" destOrd="0" presId="urn:microsoft.com/office/officeart/2005/8/layout/vList2"/>
    <dgm:cxn modelId="{4811D28D-A2DF-47DD-8FD7-D9117EFF6C7C}" srcId="{FC1C797E-B646-4DCD-BA00-B330967F1014}" destId="{2326599E-D73B-4359-B529-2EAD8BFBED25}" srcOrd="4" destOrd="0" parTransId="{BABC6758-2741-4ACA-A1A7-9AED893977A6}" sibTransId="{5125D9BD-06FD-497A-874C-EA5F9C5482A9}"/>
    <dgm:cxn modelId="{5FD9DEC6-91EF-4678-822D-D27850C058D1}" type="presOf" srcId="{D1BEFB14-0827-46B8-89A5-E216C48E2256}" destId="{BE2958E6-0547-475A-8802-8DC6979DCFE8}" srcOrd="0" destOrd="0" presId="urn:microsoft.com/office/officeart/2005/8/layout/vList2"/>
    <dgm:cxn modelId="{F74B8D46-DC19-4723-87BF-09AA8351EC20}" type="presOf" srcId="{AF7E2A47-1CE3-456F-93EF-ED687B6B9021}" destId="{528CFD8F-079F-4BDC-9F29-51F7A5B8C6FB}" srcOrd="0" destOrd="0" presId="urn:microsoft.com/office/officeart/2005/8/layout/vList2"/>
    <dgm:cxn modelId="{09B2B28B-9605-4E63-8A5F-728D622C04B6}" srcId="{FC1C797E-B646-4DCD-BA00-B330967F1014}" destId="{AF7E2A47-1CE3-456F-93EF-ED687B6B9021}" srcOrd="6" destOrd="0" parTransId="{4DA60220-C949-4E08-BB9E-DCED371059D3}" sibTransId="{C702DB8C-91A4-4F2C-AB2E-89A4BB471D87}"/>
    <dgm:cxn modelId="{8FC46D7E-5329-4BBD-9AB9-871EFC06FC24}" srcId="{FC1C797E-B646-4DCD-BA00-B330967F1014}" destId="{8648E19F-38F0-4CA4-AC65-51EA797FD595}" srcOrd="0" destOrd="0" parTransId="{60264AD8-B5A0-4348-811C-1E2E199B171E}" sibTransId="{80BF0129-E523-4066-9716-2A12F94E22A4}"/>
    <dgm:cxn modelId="{C149D629-6557-4AD5-A2FE-6DC62333A063}" type="presOf" srcId="{FC1C797E-B646-4DCD-BA00-B330967F1014}" destId="{502908A2-6E6E-41CC-9204-3D98D855B04A}" srcOrd="0" destOrd="0" presId="urn:microsoft.com/office/officeart/2005/8/layout/vList2"/>
    <dgm:cxn modelId="{A882BA93-CAAE-49FF-8CB0-A2BE7995053C}" srcId="{FC1C797E-B646-4DCD-BA00-B330967F1014}" destId="{1712D34F-9D85-44E0-8C77-221C5293FBFA}" srcOrd="8" destOrd="0" parTransId="{174D0EA9-B952-41A5-B254-4FAD75D5C0CE}" sibTransId="{B79DF65B-F5FF-4C53-965C-1A6295E9B30E}"/>
    <dgm:cxn modelId="{0CEACFC3-E5B3-4678-A574-6BCBEC0603C2}" type="presOf" srcId="{1712D34F-9D85-44E0-8C77-221C5293FBFA}" destId="{C9BC1AE5-78A3-47C7-91F0-1A2F1E430104}" srcOrd="0" destOrd="0" presId="urn:microsoft.com/office/officeart/2005/8/layout/vList2"/>
    <dgm:cxn modelId="{5F98CDF2-3C30-4B5E-A37B-715032669876}" srcId="{FC1C797E-B646-4DCD-BA00-B330967F1014}" destId="{D1BEFB14-0827-46B8-89A5-E216C48E2256}" srcOrd="2" destOrd="0" parTransId="{123CCFD2-527F-4006-AE73-5F0326D7CBA8}" sibTransId="{89065199-295B-48CE-BD4D-8DD04D7DF974}"/>
    <dgm:cxn modelId="{60EC1356-7DCC-4828-8F5A-F2AE1089248C}" type="presOf" srcId="{46BD79BA-9241-467B-9454-AE1F40748605}" destId="{4392825C-B7D3-43A7-BA98-846BA2653AAD}" srcOrd="0" destOrd="0" presId="urn:microsoft.com/office/officeart/2005/8/layout/vList2"/>
    <dgm:cxn modelId="{1100AFB8-CE32-4E99-9519-85297A00730D}" srcId="{FC1C797E-B646-4DCD-BA00-B330967F1014}" destId="{60B896C3-8E58-4786-99D6-273197EEB6F4}" srcOrd="7" destOrd="0" parTransId="{63D32CEB-0570-47A9-9672-BF2036E75340}" sibTransId="{97BF904A-F482-478F-A42E-F3C903F1C9C6}"/>
    <dgm:cxn modelId="{1A822D45-AE32-4B58-9603-A2A679A457B4}" type="presOf" srcId="{536D9643-7839-44A6-B798-62CBFB05BD86}" destId="{09013187-619A-4C1B-B9AF-7D2AF140CEF5}" srcOrd="0" destOrd="0" presId="urn:microsoft.com/office/officeart/2005/8/layout/vList2"/>
    <dgm:cxn modelId="{2C9C36A6-13E4-4E27-8216-C45594549494}" type="presOf" srcId="{4F256861-9BEA-441A-BA26-DB89498D8E80}" destId="{29CA895C-A7E1-4D5E-A4F8-3D0E904B4D21}" srcOrd="0" destOrd="0" presId="urn:microsoft.com/office/officeart/2005/8/layout/vList2"/>
    <dgm:cxn modelId="{2CF537C3-CD39-49F1-9F1B-F8837A110558}" srcId="{FC1C797E-B646-4DCD-BA00-B330967F1014}" destId="{46BD79BA-9241-467B-9454-AE1F40748605}" srcOrd="1" destOrd="0" parTransId="{CF130FC3-FF16-4E66-9205-57B53A75998B}" sibTransId="{7637CAE6-49F7-4C7F-9356-C6E491E50DAD}"/>
    <dgm:cxn modelId="{1335183A-AA8C-45FB-B89C-290EA62A1B78}" srcId="{FC1C797E-B646-4DCD-BA00-B330967F1014}" destId="{536D9643-7839-44A6-B798-62CBFB05BD86}" srcOrd="5" destOrd="0" parTransId="{4A30703C-9DFB-4391-A165-7CBAC8110E9F}" sibTransId="{F146E745-5B8E-4157-BB11-C4606C58A72C}"/>
    <dgm:cxn modelId="{9BC271B2-68F6-4678-A4DE-3A098FE89754}" type="presParOf" srcId="{502908A2-6E6E-41CC-9204-3D98D855B04A}" destId="{BB2D33FE-2455-4B0C-9350-68AE73224E23}" srcOrd="0" destOrd="0" presId="urn:microsoft.com/office/officeart/2005/8/layout/vList2"/>
    <dgm:cxn modelId="{B68750AC-89B2-4259-ABDC-F09B2A48C0EC}" type="presParOf" srcId="{502908A2-6E6E-41CC-9204-3D98D855B04A}" destId="{DB290523-68D3-4F1D-A66D-04305AF7E6CB}" srcOrd="1" destOrd="0" presId="urn:microsoft.com/office/officeart/2005/8/layout/vList2"/>
    <dgm:cxn modelId="{D67C6581-5CD1-44D9-8765-8E2B8F825273}" type="presParOf" srcId="{502908A2-6E6E-41CC-9204-3D98D855B04A}" destId="{4392825C-B7D3-43A7-BA98-846BA2653AAD}" srcOrd="2" destOrd="0" presId="urn:microsoft.com/office/officeart/2005/8/layout/vList2"/>
    <dgm:cxn modelId="{6D259552-DB98-47C8-A8DB-98A96D42374F}" type="presParOf" srcId="{502908A2-6E6E-41CC-9204-3D98D855B04A}" destId="{79C02A92-ECED-48D9-B933-F0BDAA1DF71C}" srcOrd="3" destOrd="0" presId="urn:microsoft.com/office/officeart/2005/8/layout/vList2"/>
    <dgm:cxn modelId="{4F895DB3-132E-4BAE-A68C-A3509058050E}" type="presParOf" srcId="{502908A2-6E6E-41CC-9204-3D98D855B04A}" destId="{BE2958E6-0547-475A-8802-8DC6979DCFE8}" srcOrd="4" destOrd="0" presId="urn:microsoft.com/office/officeart/2005/8/layout/vList2"/>
    <dgm:cxn modelId="{2994582A-B6B7-4042-95DC-5F10A7CCD051}" type="presParOf" srcId="{502908A2-6E6E-41CC-9204-3D98D855B04A}" destId="{33F6E0AA-4597-4B03-AC36-AFE8AD91AEC8}" srcOrd="5" destOrd="0" presId="urn:microsoft.com/office/officeart/2005/8/layout/vList2"/>
    <dgm:cxn modelId="{E0617ECE-123A-4D47-BAFA-8C2CF0A72EF4}" type="presParOf" srcId="{502908A2-6E6E-41CC-9204-3D98D855B04A}" destId="{29CA895C-A7E1-4D5E-A4F8-3D0E904B4D21}" srcOrd="6" destOrd="0" presId="urn:microsoft.com/office/officeart/2005/8/layout/vList2"/>
    <dgm:cxn modelId="{32C4E759-0D8E-40C9-98D3-31DC54367D27}" type="presParOf" srcId="{502908A2-6E6E-41CC-9204-3D98D855B04A}" destId="{1A6C273C-F5C2-497E-9D19-F5856D660B28}" srcOrd="7" destOrd="0" presId="urn:microsoft.com/office/officeart/2005/8/layout/vList2"/>
    <dgm:cxn modelId="{DE776272-29A3-4547-813E-CD2C92197B75}" type="presParOf" srcId="{502908A2-6E6E-41CC-9204-3D98D855B04A}" destId="{07A74817-475E-4E0F-9E1E-92A154D82C4B}" srcOrd="8" destOrd="0" presId="urn:microsoft.com/office/officeart/2005/8/layout/vList2"/>
    <dgm:cxn modelId="{5AFCA52C-0AD0-496A-B7E0-2683821E8376}" type="presParOf" srcId="{502908A2-6E6E-41CC-9204-3D98D855B04A}" destId="{444B350B-FB20-4B83-9639-E659081B4CA6}" srcOrd="9" destOrd="0" presId="urn:microsoft.com/office/officeart/2005/8/layout/vList2"/>
    <dgm:cxn modelId="{E864D01E-8387-4232-9F82-1AFA5A4E870E}" type="presParOf" srcId="{502908A2-6E6E-41CC-9204-3D98D855B04A}" destId="{09013187-619A-4C1B-B9AF-7D2AF140CEF5}" srcOrd="10" destOrd="0" presId="urn:microsoft.com/office/officeart/2005/8/layout/vList2"/>
    <dgm:cxn modelId="{1D4904BF-BE36-49B6-9434-DCAB24CDF279}" type="presParOf" srcId="{502908A2-6E6E-41CC-9204-3D98D855B04A}" destId="{F8D01150-53C3-4771-9C40-CEA494D77EEA}" srcOrd="11" destOrd="0" presId="urn:microsoft.com/office/officeart/2005/8/layout/vList2"/>
    <dgm:cxn modelId="{9ADE96A8-FA4A-47EA-BD22-E658ED741F6F}" type="presParOf" srcId="{502908A2-6E6E-41CC-9204-3D98D855B04A}" destId="{528CFD8F-079F-4BDC-9F29-51F7A5B8C6FB}" srcOrd="12" destOrd="0" presId="urn:microsoft.com/office/officeart/2005/8/layout/vList2"/>
    <dgm:cxn modelId="{1DE32311-18CD-4ABD-AE23-13A55435D6BC}" type="presParOf" srcId="{502908A2-6E6E-41CC-9204-3D98D855B04A}" destId="{D4144730-5827-4A85-B1B8-995296CE2DEC}" srcOrd="13" destOrd="0" presId="urn:microsoft.com/office/officeart/2005/8/layout/vList2"/>
    <dgm:cxn modelId="{6CE40E30-C313-41F7-8660-CA81E13CE7A7}" type="presParOf" srcId="{502908A2-6E6E-41CC-9204-3D98D855B04A}" destId="{CC28D7E9-A93C-4847-8C53-A68F7AF2D7E8}" srcOrd="14" destOrd="0" presId="urn:microsoft.com/office/officeart/2005/8/layout/vList2"/>
    <dgm:cxn modelId="{D024C3FB-CD16-4BE1-A40D-ABDF3CB51F20}" type="presParOf" srcId="{502908A2-6E6E-41CC-9204-3D98D855B04A}" destId="{C791E7E3-6590-4DF3-8694-EC847EFD55B5}" srcOrd="15" destOrd="0" presId="urn:microsoft.com/office/officeart/2005/8/layout/vList2"/>
    <dgm:cxn modelId="{DC37E76C-1E43-46B5-98C7-DB00539DC2D7}" type="presParOf" srcId="{502908A2-6E6E-41CC-9204-3D98D855B04A}" destId="{C9BC1AE5-78A3-47C7-91F0-1A2F1E430104}" srcOrd="1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Лена Кудреватая\24.11.2014\ФОТО\Фо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34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857232"/>
            <a:ext cx="857256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Познавательно-творческий проект</a:t>
            </a:r>
            <a:b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«Золотая осень»</a:t>
            </a: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799584" y="5728320"/>
            <a:ext cx="3344416" cy="1129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Автор: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Кудреватая Е.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928670"/>
            <a:ext cx="436632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Социализация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Сюжетно-ролевые игры: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«Овощной магазин»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«Садоводы-огородники»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«Семья – заготовки на зиму»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Дидактические игры: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«Что растет в лесу осенью?»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«Созрело – не созрело»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«С какого дерева листок»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«Чудесный мешочек»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Игры-драматизации: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«Под грибом», «Мешок яблок» (В. Сутеев)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«Колосок» (Е. Благинина)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818" y="492919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научить выражать просьбу одним – двумя словами «Дай то-то», закрепить названия фруктов, их цвета, формы</a:t>
            </a:r>
          </a:p>
          <a:p>
            <a:endParaRPr lang="ru-RU" dirty="0"/>
          </a:p>
        </p:txBody>
      </p:sp>
      <p:pic>
        <p:nvPicPr>
          <p:cNvPr id="2050" name="Picture 2" descr="C:\Users\Елена\Desktop\148CANON\IMG_0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243" y="322601"/>
            <a:ext cx="4456497" cy="3342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340768"/>
            <a:ext cx="35283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Безопасность</a:t>
            </a:r>
          </a:p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Развивающие беседы с детьми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 вреде и опасности ядовитых растений, ягод и грибов»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 правильном поведении на природе»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 бережном отношении  к растениям, животным, насекомым, птицам»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2514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развитие любознательности; обогащение знаний детей о съедобных и ядовитых растениях, ягодах и грибах и умение находить сходства и различия </a:t>
            </a:r>
          </a:p>
          <a:p>
            <a:endParaRPr lang="ru-RU" dirty="0"/>
          </a:p>
        </p:txBody>
      </p:sp>
      <p:pic>
        <p:nvPicPr>
          <p:cNvPr id="4" name="Picture 2" descr="C:\Users\Елена\Desktop\Лена Кудреватая\24.11.2014\ФОТО\Безымянный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496072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571480"/>
            <a:ext cx="3771528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Коммуникация, развитие речи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Рассматривание сюжетных картин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«Путешествие с осенним листочком»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«Опавшие листья» (И. Бродский)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«Осенний день» (И.Левитан)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«Прогулка в лесу» (И. Бродский)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«Осенний парк» (И. Бродский)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Творческое рассказывание детей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«Мы гуляли на участке»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«Птицы нашего края»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Беседы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«Об осени»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«Перелетные птицы»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«В лес за грибами и ягодами»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«Дары осени»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«Природные явления»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пр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214810" y="785794"/>
            <a:ext cx="47210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6248" y="4429132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«Золотая  осень» (И. Левитан)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расширение и обогащение знаний детей об осенних изменениях в живой и неживой природе; развитие умения составлять описательные рассказы по моделям осени.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857232"/>
            <a:ext cx="3691136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Познание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Наблюдение за листопадом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углубить знания детей о деревьях;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учить устанавливать связи между условиями жизни и средой обитания;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развивать доказательную речь; подметание листьев с дорожек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C:\Users\Елена\Desktop\Лена Кудреватая\24.11.2014\ФОТО\Безымянны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14488"/>
            <a:ext cx="4286280" cy="321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Развивающая среда 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Открытки : растения луга осенью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  для рассматривания «Золотая осень»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Настольно-печатные игры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Д/игры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саду, на поле, в огороде»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«Плоды, листья»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«Где что растет?»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«Почему цветы осенью вянут»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«Где теплее»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есть в почве»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«Могут ли растения дышать»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3" descr="хеи.jpg"/>
          <p:cNvPicPr>
            <a:picLocks noChangeAspect="1"/>
          </p:cNvPicPr>
          <p:nvPr/>
        </p:nvPicPr>
        <p:blipFill>
          <a:blip r:embed="rId3" cstate="print"/>
          <a:srcRect l="1401" r="2076" b="2723"/>
          <a:stretch>
            <a:fillRect/>
          </a:stretch>
        </p:blipFill>
        <p:spPr>
          <a:xfrm>
            <a:off x="4214810" y="1071546"/>
            <a:ext cx="4654713" cy="337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95936" y="4643446"/>
            <a:ext cx="51480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Ведение дневника и журнала наблюдений</a:t>
            </a:r>
          </a:p>
          <a:p>
            <a:pPr marL="273050" indent="-27305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дать возможность детям самостоятельно наблюдать за изменениями в природе и заносить в журнал наблюдений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714356"/>
            <a:ext cx="4716016" cy="566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Художественно-творческая 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Рисование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«Хмурый ветреный день»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«Золотая осень»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«Осеннее дерево»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«Летят перелетные птицы»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Аппликация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«На лесной полянке выросли грибы»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«Дары осени»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«Что нам осень принесла»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Лепка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«Лукошко с ягодами и грибами»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«Овощи и фрукты – дары осени»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Ручной труд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Поделки из природного материала «Волшебное превращение»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«Кормушка для птиц»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у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31818"/>
          <a:stretch>
            <a:fillRect/>
          </a:stretch>
        </p:blipFill>
        <p:spPr>
          <a:xfrm>
            <a:off x="4643438" y="928670"/>
            <a:ext cx="41889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272677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Рисование: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«Корзина с грибами»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обобщить знания детей о внешнем виде грибов; умение изобразить различные формы и подбор, соответствующей осенней тематике, цветовой гаммы; умение составить краткое описание по рисунку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1196752"/>
            <a:ext cx="41044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2"/>
                </a:solidFill>
                <a:latin typeface="Monotype Corsiva" pitchFamily="66" charset="0"/>
                <a:cs typeface="MV Boli" pitchFamily="2" charset="0"/>
              </a:rPr>
              <a:t>Культурно – досуговая деятельность</a:t>
            </a:r>
          </a:p>
          <a:p>
            <a:pPr algn="ctr"/>
            <a:endParaRPr lang="ru-RU" sz="20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Конкурс чтецов на лучшее стихотворение об осени</a:t>
            </a:r>
            <a:endParaRPr lang="ru-RU" sz="2400" dirty="0" smtClean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73050" indent="-273050"/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в игровой форме раскрыть достоинства осени, показать ее характерные черты; вспомнить пословицы, загадки и стихотворения об осени</a:t>
            </a:r>
          </a:p>
          <a:p>
            <a:pPr marL="273050" indent="-273050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Развлечение</a:t>
            </a:r>
          </a:p>
          <a:p>
            <a:pPr marL="273050" indent="-273050" algn="ctr"/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«День рождения осенних именинников»</a:t>
            </a:r>
          </a:p>
          <a:p>
            <a:pPr marL="273050" indent="-273050" algn="ctr"/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Праздник «В  гостях у царицы осени»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38" y="1016758"/>
            <a:ext cx="4464102" cy="334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21429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Выставка совместных работ детей и родителей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8433" name="Picture 1" descr="C:\Users\Мадина\Desktop\Новая папка (7)\с флешки 1\ЕЛЕНА\Изображение 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74" y="151222"/>
            <a:ext cx="3701886" cy="313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Мадина\Desktop\Новая папка (7)\с флешки 1\ЕЛЕНА\Изображение 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91508"/>
            <a:ext cx="3756845" cy="281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Мадина\Desktop\Новая папка (7)\с флешки 1\ЕЛЕНА\Изображение 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08" y="3537507"/>
            <a:ext cx="4108652" cy="308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Мадина\Desktop\Новая папка (7)\с флешки 1\ЕЛЕНА\Изображение 6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3421" y="4134348"/>
            <a:ext cx="3631535" cy="272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86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3-й этап – подведение итогов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428736"/>
            <a:ext cx="4483224" cy="3872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77800" marR="0" lvl="0" indent="-1778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Выставка детских рисунков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«Осень глазами ребенка»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Цель: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через рисунок показать, чем осень отличается от других времен года;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отразить характерные черты.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C:\Users\Елена\Desktop\Лена Кудреватая\24.11.2014\ФОТО\Безымянный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3" y="1285860"/>
            <a:ext cx="335724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928670"/>
            <a:ext cx="39604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Выставка совместных работ родителей и детей.</a:t>
            </a:r>
          </a:p>
          <a:p>
            <a:pPr algn="ctr"/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Конкурс поделок из природного материала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«Чудеса осени»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«Красавица осень!»</a:t>
            </a:r>
          </a:p>
          <a:p>
            <a:pPr marL="355600" indent="-355600"/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развить умение изготовить из природного материала различные поделки на заданную тему; 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умение работать в команде. 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 descr="C:\Users\Елена\Desktop\Лена Кудреватая\24.11.2014\ФОТО\Безымянный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Лена Кудреватая\24.11.2014\ФОТО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90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Актуальность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285860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Выбор данной темы проекта позволяет в условиях воспитательно-образовательного процесса ДОУ расширить знания детей о сезонных изменениях в природе в осенний период (деревья, птицы, животные, грибы, ягоды, овощи, фрукты; сельскохозяйственные работы людей), осенние праздники и особенности их проведения и применение приобретенных знаний с творческим подходом в практической изобразительной деятельности, развивать при этом познавательные, коммуникативные и творческие способности детей.  Совместная деятельность детей, родителей и педагогов в рамках данного проекта способствует установлению благоприятного климата в детском коллективе, расширению кругозора детей и взрослых, наполняет их творческой энергией, а также помогает в организации сотрудничества семьи и образовательного учреждения.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Результаты работы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412776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результате познавательной деятельности у детей появилось стремление расширить свой кругозор по данной теме, а также желание выявлять, чем же интересна осень.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процессе знакомства со сказками, рассказами, стихами, пословицами, загадками, у детей пополнился словарный запас; стали более грамотно изъясняться, с большим удовольствием участвовать в коллективном разговоре; появилось желание самостоятельно заниматься творчеством:  сочинять свои загадки и небольшие стихи об осени, где выражали свои чувства, свое позитивное отношение к мире. Всё это способствовало развитию эстетического сознания детей, формированию их мировоззрения.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Одной из важных составляющих данного проекта явилось художественно-эстетическое воспитание: дети познакомились с художественными произведениями осенней тематики различных видов искусства – музыки, живописи, поэзии. Дети научились получать эстетическое удовольствие от общения с прекрасным, стали более восприимчивы, чувствительны, эмоциональны. Научились более умело передавать свои ощущения в своих рассказах и рисунках.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Спасибо за внимание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!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Picture 2" descr="C:\Users\Елена\Desktop\Лена Кудреватая\24.11.2014\ФОТО\Е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7410450" cy="559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Цели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04800" y="1340768"/>
          <a:ext cx="8686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144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Лена Кудреватая\24.11.2014\ФОТО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Задачи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1214422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102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800105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Вид проекта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Информационно-творческий, коллективный.</a:t>
            </a:r>
            <a:endParaRPr lang="ru-RU" sz="3200" i="1" dirty="0" smtClean="0"/>
          </a:p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Продолжительность проекта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2 недели.</a:t>
            </a:r>
            <a:endParaRPr lang="ru-RU" sz="3200" i="1" dirty="0" smtClean="0"/>
          </a:p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Участники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</a:t>
            </a:r>
            <a:r>
              <a:rPr lang="ru-RU" sz="32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Дети, родители, воспитатель, музыкальный руководитель.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Возраст воспитанников: </a:t>
            </a:r>
            <a:r>
              <a:rPr lang="ru-RU" sz="3200" smtClean="0"/>
              <a:t>5-6 лет.</a:t>
            </a:r>
            <a:endParaRPr lang="ru-RU" sz="3200" dirty="0" smtClean="0"/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57166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Этапы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1142984"/>
          <a:ext cx="8686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837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357166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Прогнозируемый результат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04800" y="1196752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496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86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1-й этап - подготовительный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142984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познавательной деятельности детей;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кругозора и закрепление знаний о сезонных изменениях в природе;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умения составлять описательные рассказы;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анализировать и сопоставлять знания</a:t>
            </a:r>
          </a:p>
        </p:txBody>
      </p:sp>
      <p:pic>
        <p:nvPicPr>
          <p:cNvPr id="2050" name="Picture 2" descr="C:\Users\Елена\Desktop\Лена Кудреватая\24.11.2014\ФОТО\Безымянный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483887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1429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2-й этап – реализация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556792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Трудовая деятельность в группе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Уход за растениями в уголке природы</a:t>
            </a:r>
          </a:p>
          <a:p>
            <a:pPr marL="355600" indent="-355600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</a:p>
          <a:p>
            <a:pPr marL="355600" indent="-3556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воспитание  бережного отношения к природе, знание названий цветов  </a:t>
            </a:r>
          </a:p>
          <a:p>
            <a:pPr marL="355600" indent="-355600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Елена\Desktop\101MSDCF\DSC00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1265</Words>
  <Application>Microsoft Office PowerPoint</Application>
  <PresentationFormat>Экран (4:3)</PresentationFormat>
  <Paragraphs>188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zaqatala</dc:creator>
  <cp:lastModifiedBy>Елена</cp:lastModifiedBy>
  <cp:revision>47</cp:revision>
  <dcterms:created xsi:type="dcterms:W3CDTF">2014-11-22T15:25:18Z</dcterms:created>
  <dcterms:modified xsi:type="dcterms:W3CDTF">2014-11-25T08:20:11Z</dcterms:modified>
</cp:coreProperties>
</file>