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4" r:id="rId3"/>
    <p:sldId id="272" r:id="rId4"/>
    <p:sldId id="273" r:id="rId5"/>
    <p:sldId id="275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D2A6A2-2C95-411E-97D8-407CC973957B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F9074E-4140-4F7F-89F5-16CFEDF659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5" y="0"/>
            <a:ext cx="897851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7" y="260648"/>
            <a:ext cx="4968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Птичий двор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23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2687" y="692696"/>
            <a:ext cx="2827269" cy="336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669749"/>
            <a:ext cx="27595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4060874"/>
            <a:ext cx="1769081" cy="15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6974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Куриная семья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83676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26321" y="472514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630932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малыш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0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620688"/>
            <a:ext cx="2407542" cy="31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612592"/>
            <a:ext cx="2046089" cy="361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43"/>
          <a:stretch/>
        </p:blipFill>
        <p:spPr bwMode="auto">
          <a:xfrm>
            <a:off x="3451150" y="3356992"/>
            <a:ext cx="1767377" cy="21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62068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Утиная семья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465313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2514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623731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малыш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8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620688"/>
            <a:ext cx="2752306" cy="3096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8180" y="404664"/>
            <a:ext cx="2061517" cy="3827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7247" y="4149080"/>
            <a:ext cx="2050527" cy="1816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851920" y="548680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Гусиная семья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5091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5773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638132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птенец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76672"/>
            <a:ext cx="263637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1509" y="1099659"/>
            <a:ext cx="365263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514" y="3691885"/>
            <a:ext cx="1840204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07904" y="620688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Индюшиная семья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22108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494116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645333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птенец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561" y="0"/>
            <a:ext cx="535487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1" y="1"/>
            <a:ext cx="6253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Назови сколько!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3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018" y="0"/>
            <a:ext cx="546996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71033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Скажи куда спрятались?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1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35" y="201058"/>
            <a:ext cx="4395730" cy="64558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1"/>
            <a:ext cx="3995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Нарисуем!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92080" y="208430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31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Курица с цыплятами</dc:title>
  <dc:creator>Света</dc:creator>
  <cp:lastModifiedBy>Света</cp:lastModifiedBy>
  <cp:revision>22</cp:revision>
  <dcterms:created xsi:type="dcterms:W3CDTF">2015-11-15T12:37:27Z</dcterms:created>
  <dcterms:modified xsi:type="dcterms:W3CDTF">2016-01-29T08:08:10Z</dcterms:modified>
</cp:coreProperties>
</file>