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3" r:id="rId2"/>
    <p:sldId id="298" r:id="rId3"/>
    <p:sldId id="278" r:id="rId4"/>
    <p:sldId id="280" r:id="rId5"/>
    <p:sldId id="301" r:id="rId6"/>
    <p:sldId id="304" r:id="rId7"/>
    <p:sldId id="299" r:id="rId8"/>
    <p:sldId id="306" r:id="rId9"/>
    <p:sldId id="307" r:id="rId10"/>
    <p:sldId id="309" r:id="rId11"/>
    <p:sldId id="31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60"/>
  </p:normalViewPr>
  <p:slideViewPr>
    <p:cSldViewPr>
      <p:cViewPr varScale="1">
        <p:scale>
          <a:sx n="59" d="100"/>
          <a:sy n="59" d="100"/>
        </p:scale>
        <p:origin x="-7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нна\Desktop\Презентеция\Радуга обла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5"/>
            <a:ext cx="9144000" cy="68707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077072"/>
            <a:ext cx="7848872" cy="1267543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3333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sz="44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3333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дыхания нет жизни!</a:t>
            </a:r>
            <a:endParaRPr lang="ru-RU" sz="4400" i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3333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642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4777943" cy="34563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068960"/>
            <a:ext cx="4495800" cy="33750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2544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Анна\Desktop\Презентеция\цветы и обла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1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843808" y="692696"/>
            <a:ext cx="59450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Хорошего </a:t>
            </a:r>
            <a:r>
              <a:rPr lang="ru-RU" sz="3600" b="1" i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 настроения</a:t>
            </a:r>
            <a:r>
              <a:rPr lang="ru-RU" sz="3600" b="1" i="1" dirty="0">
                <a:solidFill>
                  <a:srgbClr val="3333CC"/>
                </a:solidFill>
              </a:rPr>
              <a:t>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92293" y="4782902"/>
            <a:ext cx="3888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подготовила музыкальный руководитель  Тарасова  А. В.  МБДОУ№48 «Красная шапочка»</a:t>
            </a:r>
          </a:p>
        </p:txBody>
      </p:sp>
    </p:spTree>
    <p:extLst>
      <p:ext uri="{BB962C8B-B14F-4D97-AF65-F5344CB8AC3E}">
        <p14:creationId xmlns:p14="http://schemas.microsoft.com/office/powerpoint/2010/main" val="3608891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нна\Desktop\Презентеция\облачко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5576" y="764704"/>
            <a:ext cx="777686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правильного дыхания в значительной степени зависит здоровье детей. На музыкальных занятиях я учу детей правильно дышать, слежу за осанкой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дыхательных упражнений использую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воображаемые предметы (понюхать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цветок, попыхтеть, как паровоз) и раздаточный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материал (перышки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снежинки, ватные комочки и т.д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just" fontAlgn="base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Правильное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дыхание приводит к резкому повышению всех резервных возможностей человека.  Использование дыхательной гимнастики приносит ощутимый результат в понижении заболеваний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детей.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366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27280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3333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Виды дыхательной гимнастики</a:t>
            </a:r>
            <a:endParaRPr lang="ru-RU" sz="3200" i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3333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8208912" cy="4608512"/>
          </a:xfrm>
        </p:spPr>
        <p:txBody>
          <a:bodyPr/>
          <a:lstStyle/>
          <a:p>
            <a:pPr marL="4572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различные комплексы дыхательной гимнастики – гимнастика по Стрельниковой, гимнастика по Бутейко, гимнастика, заимствованная из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хатха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-йоги, и другие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построены на упражнениях, главными элементами которых являются: глубокое дыхание, искусственное затруднение дыхания, задержка дыхания, замедление дыхания, а также поверхностное дыхание.</a:t>
            </a:r>
          </a:p>
          <a:p>
            <a:pPr marL="4572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строгие типовые комплексы дыхательной гимнастики выполняются взрослыми, а для детей обычно предлагается ряд простых упражнений.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9281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3333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Польза дыхательной </a:t>
            </a:r>
            <a:r>
              <a:rPr lang="ru-RU" sz="32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3333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гимнастики</a:t>
            </a:r>
            <a:endParaRPr lang="ru-RU" sz="3200" i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3333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Анна\Desktop\Презентеция\дует на одуванчи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861047"/>
            <a:ext cx="4032448" cy="27836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124744"/>
            <a:ext cx="7920880" cy="5256584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выполнении дыхательной гимнастики кровь активно насыщается кислородом, при этом улучшается работа легких, головного мозга, нервной системы, сердечно-сосудистой системы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ребенка.</a:t>
            </a:r>
          </a:p>
          <a:p>
            <a:pPr marL="4572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Дыхательная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 является хорошей профилактикой заболеваний органов дыхания, развивает несовершенную дыхательную систему ребёнка, укрепляет защитные силы организма. Особенно полезны дыхательные упражнения детям, страдающим частыми простудными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бронхитами,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бронхиальной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астмой.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дыхательной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гимнастики очень </a:t>
            </a:r>
          </a:p>
          <a:p>
            <a:pPr marL="4572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противопоказаний.</a:t>
            </a:r>
          </a:p>
          <a:p>
            <a:pPr marL="4572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проконсультироваться</a:t>
            </a:r>
          </a:p>
          <a:p>
            <a:pPr marL="4572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врачом, какие именно упражнения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подойдут для вашего ребенка.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008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404664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задача дыхательной гимнастики для ребенка – это научить его правильно и глубоко дышать.</a:t>
            </a:r>
          </a:p>
        </p:txBody>
      </p:sp>
      <p:pic>
        <p:nvPicPr>
          <p:cNvPr id="2050" name="Picture 2" descr="C:\Users\Анна\Desktop\Презентеция\облачко - дет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7" y="2466767"/>
            <a:ext cx="5472608" cy="4058577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512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512511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3333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для детей 2-4 </a:t>
            </a:r>
            <a:r>
              <a:rPr lang="ru-RU" sz="32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3333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endParaRPr lang="ru-RU" sz="3200" i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0372" y="915453"/>
            <a:ext cx="85047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Воздушный шарик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должен лечь на коврик на спину и положить руки на живот. Просим его представить, что у него вместо животика – воздушный шарик. Теперь на вдохе медленно надуваем шарик-животик, задерживаем дыхание, и потом шарик сдуваем – медленно выдыхаем воздух. Вдох ребенок должен делать через нос, а выдох через рот. Можно для наглядности положить на живот небольшую мягкую игрушку и наблюдать, как она поднимается и опускается при дыхании.</a:t>
            </a:r>
          </a:p>
          <a:p>
            <a:pPr algn="ctr"/>
            <a:r>
              <a:rPr lang="ru-RU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Часики</a:t>
            </a:r>
            <a:endParaRPr lang="ru-RU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стоит, ноги на ширине плеч, руки опущены. Попросим его изобразить часы. Размахивая прямыми руками вперед и назад, нужно произносить «тик-так».</a:t>
            </a:r>
          </a:p>
          <a:p>
            <a:pPr algn="ctr"/>
            <a:r>
              <a:rPr lang="ru-RU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Вырасту большой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стоит прямо, ноги вместе. Нужно поднять руки в стороны и вверх, на вдохе хорошо потянуться, подняться на носки, затем опустить руки вниз, опуститься на всю ступню – выдох. На выдохе произнести «у-х-х-х»!</a:t>
            </a:r>
          </a:p>
          <a:p>
            <a:pPr algn="ctr"/>
            <a:r>
              <a:rPr lang="ru-RU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Паровозик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Просим ребенка изобразить паровоз. Ребенок идет, делая быстрые попеременные движения руками и приговаривая: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чух-чух-чух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Потом останавливается и говорит «ту-ту-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упражнение выполняется 4-6 раз. Если ребенок устает, необходимо делать небольшие перерывы между упражнениями.</a:t>
            </a:r>
          </a:p>
        </p:txBody>
      </p:sp>
    </p:spTree>
    <p:extLst>
      <p:ext uri="{BB962C8B-B14F-4D97-AF65-F5344CB8AC3E}">
        <p14:creationId xmlns:p14="http://schemas.microsoft.com/office/powerpoint/2010/main" val="883815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41682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3333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для детей </a:t>
            </a:r>
            <a:r>
              <a:rPr lang="ru-RU" sz="36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3333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5-7 лет</a:t>
            </a:r>
            <a:endParaRPr lang="ru-RU" sz="3600" i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3333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052736"/>
            <a:ext cx="8784976" cy="5688632"/>
          </a:xfrm>
        </p:spPr>
        <p:txBody>
          <a:bodyPr>
            <a:normAutofit fontScale="47500" lnSpcReduction="20000"/>
          </a:bodyPr>
          <a:lstStyle/>
          <a:p>
            <a:pPr marL="45720" indent="0" algn="ctr">
              <a:lnSpc>
                <a:spcPct val="120000"/>
              </a:lnSpc>
              <a:buNone/>
            </a:pPr>
            <a:r>
              <a:rPr lang="ru-RU" sz="3800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Роза </a:t>
            </a:r>
            <a:r>
              <a:rPr lang="ru-RU" sz="38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одуванчик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Выполняется в положении стоя. Вначале ребенок делает глубокий вдох носом, как будто он нюхает розу, стараясь втянуть в себя весь ее аромат, затем «дует на одуванчик» - максимально выдыхает ртом.</a:t>
            </a:r>
          </a:p>
          <a:p>
            <a:pPr marL="45720" indent="0" algn="ctr">
              <a:lnSpc>
                <a:spcPct val="120000"/>
              </a:lnSpc>
              <a:buNone/>
            </a:pPr>
            <a:r>
              <a:rPr lang="ru-RU" sz="3800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Хомячок</a:t>
            </a:r>
            <a:endParaRPr lang="ru-RU" sz="3800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20000"/>
              </a:lnSpc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Предложите малышу изобразить хомячка – надо надуть щеки и пройти так несколько шагов. После чего, повернуться и хлопнуть себя по щечкам, таки образом выпустив воздух. А потом пройти еще несколько шагов, дыша носом, как бы вынюхивая новую еду для нового наполнения щечек.</a:t>
            </a:r>
          </a:p>
          <a:p>
            <a:pPr marL="45720" indent="0" algn="ctr">
              <a:lnSpc>
                <a:spcPct val="120000"/>
              </a:lnSpc>
              <a:buNone/>
            </a:pPr>
            <a:r>
              <a:rPr lang="ru-RU" sz="38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Ворона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стоит, слегка расставив ноги и опустив руки. Делает вдох разводит руки широко в стороны, как крылья, на выдохе медленно опускает руки и произносит «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каррр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максимально растягивая звук «р».</a:t>
            </a:r>
          </a:p>
          <a:p>
            <a:pPr marL="45720" indent="0" algn="ctr">
              <a:lnSpc>
                <a:spcPct val="120000"/>
              </a:lnSpc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Брось мячик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стоит, держит в руках мяч, руки подняты вверх. Вдыхает, затем на выдохе бросает мяч от груди вперед, при этом произносит длительное «у-х-х-х».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упражнение выполняется 4-6 раз.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1903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9288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3333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Развлечения </a:t>
            </a:r>
            <a:r>
              <a:rPr lang="ru-RU" sz="3600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3333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игры, тренирующие органы дыхания</a:t>
            </a:r>
          </a:p>
        </p:txBody>
      </p:sp>
      <p:pic>
        <p:nvPicPr>
          <p:cNvPr id="5122" name="Picture 2" descr="C:\Users\Анна\Desktop\Презентеция\пузыри  и обла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9144000" cy="53012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987824" y="1751349"/>
            <a:ext cx="56886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предложенных специальных упражнений некоторые привычные детские развлечения тоже являются хорошими упражнениями, укрепляющими органы дыхания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интересные занятия, как надувание воздушных шариков, выдувание мыльных пузырей, «бульканье» в стакане с водой через соломинку, свист в свисток, игра на дудочке, трубе, губной гармошке.</a:t>
            </a:r>
          </a:p>
        </p:txBody>
      </p:sp>
    </p:spTree>
    <p:extLst>
      <p:ext uri="{BB962C8B-B14F-4D97-AF65-F5344CB8AC3E}">
        <p14:creationId xmlns:p14="http://schemas.microsoft.com/office/powerpoint/2010/main" val="2376103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1520" y="404664"/>
            <a:ext cx="864096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детям можно предложить такие полезные игры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Воздушный футбол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Берем мячик для настольного тенниса или делаем шарик из ваты, ставим на столе «ворота» из кубиков или конструктора. Нужно «забить гол» - дуть на мячик, чтобы он прокатился по столу и закатился в ворота. Можно попробовать усложнить задачу – гонять ватный шарик, дуя на него не ртом, а носом.</a:t>
            </a:r>
          </a:p>
          <a:p>
            <a:pPr algn="ctr"/>
            <a:r>
              <a:rPr lang="ru-RU" sz="2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на окне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выдыхает на стекло или зеркало так, чтобы оно затуманилось, после чего пальцем рисует на нем заданную фигурку.</a:t>
            </a:r>
          </a:p>
          <a:p>
            <a:pPr algn="ctr"/>
            <a:r>
              <a:rPr lang="ru-RU" sz="2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Снегопад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«снежинки»- маленькие комочки ваты иди бумаги. Просим малыша устроить снегопад – класть «снежинки» на ладонь и сдувать их.</a:t>
            </a:r>
          </a:p>
          <a:p>
            <a:pPr algn="ctr"/>
            <a:r>
              <a:rPr lang="ru-RU" sz="2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Бабочки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Вырезать из бумаги маленьких бабочек и подвесить их на нитках. Предложить ребенку дуть на бабочек так, чтобы они летали.</a:t>
            </a:r>
          </a:p>
          <a:p>
            <a:pPr algn="ctr"/>
            <a:r>
              <a:rPr lang="ru-RU" sz="2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ветер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из бумаги вертушку-пропеллер (или взять покупную) и дуть на нее, чтобы она вращалась. Налить в ванну или таз воду, пустить на воду легкий кораблик и дуть на него, чтобы он плыл.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2821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551</TotalTime>
  <Words>890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Без дыхания нет жизни!</vt:lpstr>
      <vt:lpstr>Презентация PowerPoint</vt:lpstr>
      <vt:lpstr>Виды дыхательной гимнастики</vt:lpstr>
      <vt:lpstr>Польза дыхательной гимнастики</vt:lpstr>
      <vt:lpstr>Презентация PowerPoint</vt:lpstr>
      <vt:lpstr>Упражнения для детей 2-4 лет</vt:lpstr>
      <vt:lpstr>Упражнения для детей 5-7 лет</vt:lpstr>
      <vt:lpstr>Развлечения и игры, тренирующие органы дыхания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по оздоровительной работе  МБДОУ «Детский сад присмотра и оздоровления №48»  г. Воркуты за 2013 -  2014 учебный год</dc:title>
  <dc:creator>Заведующий</dc:creator>
  <cp:lastModifiedBy>RePack by Diakov</cp:lastModifiedBy>
  <cp:revision>64</cp:revision>
  <cp:lastPrinted>2014-10-22T06:22:04Z</cp:lastPrinted>
  <dcterms:created xsi:type="dcterms:W3CDTF">2014-04-18T06:00:48Z</dcterms:created>
  <dcterms:modified xsi:type="dcterms:W3CDTF">2014-11-14T10:43:04Z</dcterms:modified>
</cp:coreProperties>
</file>