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74" r:id="rId4"/>
    <p:sldId id="261" r:id="rId5"/>
    <p:sldId id="262" r:id="rId6"/>
    <p:sldId id="283" r:id="rId7"/>
    <p:sldId id="263" r:id="rId8"/>
    <p:sldId id="265" r:id="rId9"/>
    <p:sldId id="266" r:id="rId10"/>
    <p:sldId id="267" r:id="rId11"/>
    <p:sldId id="268" r:id="rId12"/>
    <p:sldId id="269" r:id="rId13"/>
    <p:sldId id="273" r:id="rId14"/>
    <p:sldId id="270" r:id="rId15"/>
    <p:sldId id="271" r:id="rId16"/>
    <p:sldId id="272" r:id="rId17"/>
    <p:sldId id="279" r:id="rId18"/>
    <p:sldId id="281" r:id="rId19"/>
    <p:sldId id="284" r:id="rId20"/>
    <p:sldId id="280" r:id="rId21"/>
    <p:sldId id="275" r:id="rId22"/>
    <p:sldId id="278" r:id="rId23"/>
    <p:sldId id="282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2" autoAdjust="0"/>
    <p:restoredTop sz="94660"/>
  </p:normalViewPr>
  <p:slideViewPr>
    <p:cSldViewPr>
      <p:cViewPr varScale="1">
        <p:scale>
          <a:sx n="79" d="100"/>
          <a:sy n="79" d="100"/>
        </p:scale>
        <p:origin x="-1565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7B0F4-A194-40E3-867A-F0E8227D764F}" type="datetimeFigureOut">
              <a:rPr lang="ru-RU" smtClean="0"/>
              <a:pPr/>
              <a:t>31.01.2016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AB8864-8F70-4B92-B133-FF1A276B0A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E:\fotoal\aborigen\18_sm.jpg" TargetMode="External"/><Relationship Id="rId5" Type="http://schemas.openxmlformats.org/officeDocument/2006/relationships/image" Target="../media/image32.jpeg"/><Relationship Id="rId4" Type="http://schemas.openxmlformats.org/officeDocument/2006/relationships/hyperlink" Target="../fotoal/aborigen/18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E:\fotoal\aborigen\17_sm.jpg" TargetMode="External"/><Relationship Id="rId5" Type="http://schemas.openxmlformats.org/officeDocument/2006/relationships/image" Target="../media/image35.jpeg"/><Relationship Id="rId4" Type="http://schemas.openxmlformats.org/officeDocument/2006/relationships/hyperlink" Target="../fotoal/aborigen/17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7" Type="http://schemas.openxmlformats.org/officeDocument/2006/relationships/image" Target="../media/image3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file:///E:\fotoal\aborigen\32_sm.jpg" TargetMode="External"/><Relationship Id="rId5" Type="http://schemas.openxmlformats.org/officeDocument/2006/relationships/image" Target="../media/image37.jpeg"/><Relationship Id="rId4" Type="http://schemas.openxmlformats.org/officeDocument/2006/relationships/hyperlink" Target="../fotoal/aborigen/32.jpg" TargetMode="Externa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image" Target="../media/image39.jpeg"/><Relationship Id="rId7" Type="http://schemas.openxmlformats.org/officeDocument/2006/relationships/image" Target="../media/image4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http://visualrian.ru/storage/PreviewWM/0529/03/052903.jpg" TargetMode="External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hyperlink" Target="http://media.business24-7.ae/images/12/indeer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hyperlink" Target="../fotoal/aborigen/2.jpg" TargetMode="External"/><Relationship Id="rId12" Type="http://schemas.openxmlformats.org/officeDocument/2006/relationships/image" Target="http://im0-tub.yandex.net/i?id=4238787&amp;tov=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3.jpeg"/><Relationship Id="rId5" Type="http://schemas.openxmlformats.org/officeDocument/2006/relationships/image" Target="../media/image10.png"/><Relationship Id="rId10" Type="http://schemas.openxmlformats.org/officeDocument/2006/relationships/hyperlink" Target="http://images.yandex.ru/yandpage?&amp;p=101&amp;text=%D0%B8%D0%B3%D1%80%D1%8B%20%D0%BE%D0%BB%D0%B5%D0%BD%D0%B5%D0%B9%20%D1%84%D0%BE%D1%82%D0%BE&amp;rpt=simage" TargetMode="External"/><Relationship Id="rId4" Type="http://schemas.openxmlformats.org/officeDocument/2006/relationships/image" Target="../media/image9.jpeg"/><Relationship Id="rId9" Type="http://schemas.openxmlformats.org/officeDocument/2006/relationships/image" Target="file:///E:\fotoal\aborigen\2_sm.jp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848872" cy="45719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</a:br>
            <a:endParaRPr lang="en-US" sz="4000" dirty="0" smtClean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539552" y="548680"/>
            <a:ext cx="7992888" cy="604867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6000" b="1" dirty="0" smtClean="0"/>
              <a:t>Роль оленей в жизни ненцев</a:t>
            </a:r>
            <a:endParaRPr lang="en-US" sz="6000" b="1" dirty="0" smtClean="0"/>
          </a:p>
          <a:p>
            <a:pPr algn="r">
              <a:buNone/>
            </a:pPr>
            <a:r>
              <a:rPr lang="ru-RU" sz="2000" dirty="0" smtClean="0"/>
              <a:t>Работу выполнила:</a:t>
            </a:r>
          </a:p>
          <a:p>
            <a:pPr algn="r">
              <a:buNone/>
            </a:pPr>
            <a:r>
              <a:rPr lang="ru-RU" sz="2000" dirty="0" smtClean="0"/>
              <a:t>Ученица 7 а класса</a:t>
            </a:r>
          </a:p>
          <a:p>
            <a:pPr algn="r">
              <a:buNone/>
            </a:pPr>
            <a:r>
              <a:rPr lang="ru-RU" sz="2000" dirty="0" smtClean="0"/>
              <a:t>МБОУ «Приморская СШ»</a:t>
            </a:r>
          </a:p>
          <a:p>
            <a:pPr algn="r">
              <a:buNone/>
            </a:pPr>
            <a:r>
              <a:rPr lang="ru-RU" sz="2000" dirty="0" smtClean="0"/>
              <a:t>Плюснина Эвелина</a:t>
            </a:r>
          </a:p>
          <a:p>
            <a:pPr algn="r">
              <a:buNone/>
            </a:pPr>
            <a:endParaRPr lang="ru-RU" sz="2000" dirty="0" smtClean="0"/>
          </a:p>
          <a:p>
            <a:pPr algn="r">
              <a:buNone/>
            </a:pPr>
            <a:r>
              <a:rPr lang="ru-RU" sz="2000" dirty="0" smtClean="0"/>
              <a:t>Научный руководитель:</a:t>
            </a:r>
          </a:p>
          <a:p>
            <a:pPr algn="r">
              <a:buNone/>
            </a:pPr>
            <a:r>
              <a:rPr lang="ru-RU" sz="2000" dirty="0" smtClean="0"/>
              <a:t>Учитель английского языка</a:t>
            </a:r>
          </a:p>
          <a:p>
            <a:pPr algn="r">
              <a:buNone/>
            </a:pPr>
            <a:r>
              <a:rPr lang="ru-RU" sz="2000" dirty="0" smtClean="0"/>
              <a:t>МБОУ «Приморская СШ»</a:t>
            </a:r>
          </a:p>
          <a:p>
            <a:pPr algn="r">
              <a:buNone/>
            </a:pPr>
            <a:r>
              <a:rPr lang="ru-RU" sz="2000" dirty="0" smtClean="0"/>
              <a:t>Шашкова Надежда Юрьевна</a:t>
            </a:r>
          </a:p>
          <a:p>
            <a:pPr algn="ctr">
              <a:buNone/>
            </a:pPr>
            <a:r>
              <a:rPr lang="ru-RU" sz="2000" dirty="0" smtClean="0"/>
              <a:t>Приморский район</a:t>
            </a:r>
          </a:p>
          <a:p>
            <a:pPr algn="ctr">
              <a:buNone/>
            </a:pPr>
            <a:r>
              <a:rPr lang="ru-RU" sz="2000" dirty="0" smtClean="0"/>
              <a:t>2016</a:t>
            </a:r>
            <a:r>
              <a:rPr lang="en-US" sz="2000" dirty="0" smtClean="0"/>
              <a:t> </a:t>
            </a:r>
            <a:endParaRPr lang="ru-RU" sz="2000" dirty="0" smtClean="0"/>
          </a:p>
          <a:p>
            <a:pPr algn="ctr">
              <a:buNone/>
            </a:pPr>
            <a:endParaRPr lang="ru-RU" sz="6000" b="1" dirty="0">
              <a:latin typeface="Monotype Corsiva" pitchFamily="66" charset="0"/>
            </a:endParaRPr>
          </a:p>
        </p:txBody>
      </p:sp>
      <p:pic>
        <p:nvPicPr>
          <p:cNvPr id="5" name="Рисунок 2" descr="Северный олень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2636912"/>
            <a:ext cx="3884248" cy="2916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92888" cy="792088"/>
          </a:xfrm>
        </p:spPr>
        <p:txBody>
          <a:bodyPr/>
          <a:lstStyle/>
          <a:p>
            <a:r>
              <a:rPr lang="ru-RU" b="1" dirty="0" smtClean="0"/>
              <a:t>ОЛЕНЕВОД АРКАДИЙ</a:t>
            </a:r>
            <a:endParaRPr lang="ru-RU" b="1" dirty="0"/>
          </a:p>
        </p:txBody>
      </p:sp>
      <p:pic>
        <p:nvPicPr>
          <p:cNvPr id="5" name="Рисунок 4" descr="2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700808"/>
            <a:ext cx="28803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Содержимое 5" descr="5.jpg"/>
          <p:cNvPicPr>
            <a:picLocks noGrp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1700808"/>
            <a:ext cx="370140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4.jpg"/>
          <p:cNvPicPr/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4437112"/>
            <a:ext cx="302433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C:\Users\Админ\Desktop\5 А класс\Олени(6)\DSCN3201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436096" y="4149080"/>
            <a:ext cx="2088232" cy="2453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836712"/>
            <a:ext cx="7344816" cy="792088"/>
          </a:xfrm>
        </p:spPr>
        <p:txBody>
          <a:bodyPr/>
          <a:lstStyle/>
          <a:p>
            <a:r>
              <a:rPr lang="ru-RU" b="1" dirty="0" smtClean="0"/>
              <a:t>ТРАНСПОРТНОЕ СРЕДСТВО</a:t>
            </a:r>
            <a:endParaRPr lang="ru-RU" b="1" dirty="0"/>
          </a:p>
        </p:txBody>
      </p:sp>
      <p:pic>
        <p:nvPicPr>
          <p:cNvPr id="7" name="Picture 2" descr="F:\оленья ферма\CIMG226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1700808"/>
            <a:ext cx="3384376" cy="2536618"/>
          </a:xfrm>
          <a:prstGeom prst="rect">
            <a:avLst/>
          </a:prstGeom>
          <a:noFill/>
        </p:spPr>
      </p:pic>
      <p:pic>
        <p:nvPicPr>
          <p:cNvPr id="8" name="Picture 3" descr="C:\Users\Админ\Desktop\5 А класс\Олени(6)\DSCN3189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475656" y="4581128"/>
            <a:ext cx="2664296" cy="1998222"/>
          </a:xfrm>
          <a:prstGeom prst="rect">
            <a:avLst/>
          </a:prstGeom>
          <a:noFill/>
        </p:spPr>
      </p:pic>
      <p:pic>
        <p:nvPicPr>
          <p:cNvPr id="9" name="Содержимое 8" descr="C:\Users\Ольа\AppData\Local\Microsoft\Windows\Temporary Internet Files\Low\Content.IE5\RBDHB8HG\getImageCAHUQVSM.jpg"/>
          <p:cNvPicPr>
            <a:picLocks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5508104" y="4365104"/>
            <a:ext cx="244827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2" descr="Подпись:  &#10;&#10;Рис. 1. Оленьи упряжки на стойбище ныдинских оленеводов (п. Ныда Надымского района ЯНАО)&#10;&#10;"/>
          <p:cNvPicPr>
            <a:picLocks noChangeAspect="1" noChangeArrowheads="1"/>
          </p:cNvPicPr>
          <p:nvPr/>
        </p:nvPicPr>
        <p:blipFill>
          <a:blip r:embed="rId6" cstate="screen"/>
          <a:srcRect l="14815" t="12500" r="16013" b="12555"/>
          <a:stretch>
            <a:fillRect/>
          </a:stretch>
        </p:blipFill>
        <p:spPr bwMode="auto">
          <a:xfrm>
            <a:off x="4572000" y="1772816"/>
            <a:ext cx="4032250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792088"/>
          </a:xfrm>
        </p:spPr>
        <p:txBody>
          <a:bodyPr>
            <a:normAutofit/>
          </a:bodyPr>
          <a:lstStyle/>
          <a:p>
            <a:r>
              <a:rPr lang="ru-RU" b="1" dirty="0" smtClean="0"/>
              <a:t>ПИЩА ДЛЯ НЕНЦЕВ</a:t>
            </a:r>
            <a:endParaRPr lang="ru-RU" b="1" dirty="0"/>
          </a:p>
        </p:txBody>
      </p:sp>
      <p:pic>
        <p:nvPicPr>
          <p:cNvPr id="5" name="Picture 6" descr="mainprodillustration[1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1556792"/>
            <a:ext cx="2209929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E:\fotoal\aborigen\18_sm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r:link="rId6" cstate="screen"/>
          <a:srcRect/>
          <a:stretch>
            <a:fillRect/>
          </a:stretch>
        </p:blipFill>
        <p:spPr>
          <a:xfrm>
            <a:off x="4355976" y="1556792"/>
            <a:ext cx="4321175" cy="2879725"/>
          </a:xfrm>
          <a:prstGeom prst="rect">
            <a:avLst/>
          </a:prstGeom>
          <a:noFill/>
        </p:spPr>
      </p:pic>
      <p:pic>
        <p:nvPicPr>
          <p:cNvPr id="11266" name="Picture 2" descr="&amp;Pcy;&amp;rcy;&amp;iecy;&amp;zcy;&amp;iecy;&amp;ncy;&amp;tcy;&amp;acy;&amp;tscy;&amp;icy;&amp;yacy; &amp;ncy;&amp;acy; &amp;tcy;&amp;iecy;&amp;mcy;&amp;ucy; &quot;&amp;CHcy;&amp;tcy;&amp;ocy; &amp;tcy;&amp;acy;&amp;kcy;&amp;ocy;&amp;iecy; &amp;mcy;&amp;ocy;&amp;lcy;&amp;ocy;&amp;kcy;&amp;ocy;?&quot; - &amp;scy;&amp;kcy;&amp;acy;&amp;chcy;&amp;acy;&amp;tcy;&amp;softcy; &amp;bcy;&amp;iecy;&amp;scy;&amp;pcy;&amp;lcy;&amp;acy;&amp;tcy;&amp;ncy;&amp;ocy; …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2123728" y="4365104"/>
            <a:ext cx="2664296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ДЛЯ СТРОИТЕЛЬСТВА ЧУМА</a:t>
            </a:r>
            <a:endParaRPr lang="ru-RU" b="1" dirty="0"/>
          </a:p>
        </p:txBody>
      </p:sp>
      <p:pic>
        <p:nvPicPr>
          <p:cNvPr id="5" name="Picture 5" descr="uygra2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15616" y="2060848"/>
            <a:ext cx="2972385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E:\fotoal\aborigen\17_sm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r:link="rId6" cstate="screen"/>
          <a:srcRect/>
          <a:stretch>
            <a:fillRect/>
          </a:stretch>
        </p:blipFill>
        <p:spPr>
          <a:xfrm>
            <a:off x="4572000" y="2204864"/>
            <a:ext cx="3563938" cy="259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764704"/>
            <a:ext cx="8064896" cy="65293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ОДЕЖДА И ОБУВЬ</a:t>
            </a:r>
            <a:endParaRPr lang="ru-RU" b="1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940152" y="1556792"/>
            <a:ext cx="2736304" cy="2941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7" descr="E:\fotoal\aborigen\32_sm.jpg">
            <a:hlinkClick r:id="rId4" action="ppaction://hlinkfile"/>
          </p:cNvPr>
          <p:cNvPicPr>
            <a:picLocks noChangeAspect="1" noChangeArrowheads="1"/>
          </p:cNvPicPr>
          <p:nvPr/>
        </p:nvPicPr>
        <p:blipFill>
          <a:blip r:embed="rId5" r:link="rId6" cstate="screen"/>
          <a:srcRect/>
          <a:stretch>
            <a:fillRect/>
          </a:stretch>
        </p:blipFill>
        <p:spPr bwMode="auto">
          <a:xfrm>
            <a:off x="971600" y="1340768"/>
            <a:ext cx="2674737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 descr="Пимы белые с орнаментом"/>
          <p:cNvPicPr>
            <a:picLocks noChangeAspect="1" noChangeArrowheads="1"/>
          </p:cNvPicPr>
          <p:nvPr/>
        </p:nvPicPr>
        <p:blipFill>
          <a:blip r:embed="rId7" cstate="screen">
            <a:lum contrast="-6000"/>
          </a:blip>
          <a:srcRect/>
          <a:stretch>
            <a:fillRect/>
          </a:stretch>
        </p:blipFill>
        <p:spPr bwMode="auto">
          <a:xfrm>
            <a:off x="3851920" y="3789040"/>
            <a:ext cx="18002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836712"/>
            <a:ext cx="8064896" cy="1152128"/>
          </a:xfrm>
        </p:spPr>
        <p:txBody>
          <a:bodyPr>
            <a:noAutofit/>
          </a:bodyPr>
          <a:lstStyle/>
          <a:p>
            <a:r>
              <a:rPr lang="ru-RU" b="1" dirty="0" smtClean="0"/>
              <a:t>УКРАШЕНИЯ,АМУЛЕТЫ, </a:t>
            </a:r>
            <a:br>
              <a:rPr lang="ru-RU" b="1" dirty="0" smtClean="0"/>
            </a:br>
            <a:r>
              <a:rPr lang="ru-RU" b="1" dirty="0" smtClean="0"/>
              <a:t>РАЗНЫЕ ПРЕДМЕТЫ</a:t>
            </a:r>
            <a:endParaRPr lang="ru-RU" b="1" dirty="0"/>
          </a:p>
        </p:txBody>
      </p:sp>
      <p:pic>
        <p:nvPicPr>
          <p:cNvPr id="5" name="Picture 4" descr="i[49]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1560" y="4005064"/>
            <a:ext cx="2562997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1" descr="Подпись:  &#10;&#10;Рис. 2. Находкинский ненец делает заготовки для нарт &#10;(п. Находка Тазовского р-на ЯНАО&#10;"/>
          <p:cNvPicPr>
            <a:picLocks noChangeAspect="1" noChangeArrowheads="1"/>
          </p:cNvPicPr>
          <p:nvPr/>
        </p:nvPicPr>
        <p:blipFill>
          <a:blip r:embed="rId4" cstate="screen"/>
          <a:srcRect l="20929" r="21201" b="17384"/>
          <a:stretch>
            <a:fillRect/>
          </a:stretch>
        </p:blipFill>
        <p:spPr bwMode="auto">
          <a:xfrm>
            <a:off x="5796136" y="4221088"/>
            <a:ext cx="2430370" cy="180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&amp;Ocy;&amp;bcy;&amp;iecy;&amp;rcy;&amp;iecy;&amp;gcy;(&amp;kcy;&amp;ucy;&amp;lcy;&amp;ocy;&amp;ncy;) &quot;&amp;Ocy;&amp;lcy;&amp;iecy;&amp;ncy;&amp;icy;&amp;jcy; &amp;rcy;&amp;ocy;&amp;gcy;&quot;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55576" y="1844824"/>
            <a:ext cx="1368152" cy="1819643"/>
          </a:xfrm>
          <a:prstGeom prst="rect">
            <a:avLst/>
          </a:prstGeom>
          <a:noFill/>
        </p:spPr>
      </p:pic>
      <p:pic>
        <p:nvPicPr>
          <p:cNvPr id="8196" name="Picture 4" descr="&amp;Pcy;&amp;ocy;&amp;dcy;&amp;vcy;&amp;iecy;&amp;scy;&amp;kcy;&amp;acy; &amp;Ocy;&amp;lcy;&amp;iecy;&amp;ncy;&amp;softcy; - &amp;bcy;&amp;iecy;&amp;lcy;&amp;ycy;&amp;jcy;,&amp;pcy;&amp;ocy;&amp;dcy;&amp;vcy;&amp;iecy;&amp;scy;&amp;kcy;&amp;acy;,&amp;ocy;&amp;bcy;&amp;iecy;&amp;rcy;&amp;iecy;&amp;gcy;,&amp;ocy;&amp;lcy;&amp;iecy;&amp;ncy;&amp;softcy;,&amp;gcy;&amp;rcy;&amp;acy;&amp;vcy;&amp;icy;&amp;rcy;&amp;ocy;&amp;vcy;&amp;kcy;&amp;acy;,&amp;rcy;&amp;iecy;&amp;zcy;&amp;softcy;&amp;bcy;&amp;acy;,&amp;rcy;&amp;ocy;&amp;gcy; &amp;lcy;&amp;ocy;&amp;scy;&amp;yacy;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635896" y="4005064"/>
            <a:ext cx="1792199" cy="2016224"/>
          </a:xfrm>
          <a:prstGeom prst="rect">
            <a:avLst/>
          </a:prstGeom>
          <a:noFill/>
        </p:spPr>
      </p:pic>
      <p:pic>
        <p:nvPicPr>
          <p:cNvPr id="8198" name="Picture 6" descr="&amp;Kcy;&amp;acy;&amp;tcy;&amp;acy;&amp;lcy;&amp;ocy;&amp;gcy; &amp;tcy;&amp;ocy;&amp;vcy;&amp;acy;&amp;rcy;&amp;ocy;&amp;vcy; - &amp;Bcy;&amp;rcy;&amp;iecy;&amp;lcy;&amp;ocy;&amp;kcy;&amp;icy; &amp;icy;&amp;zcy; &amp;rcy;&amp;ocy;&amp;gcy;&amp;acy; &amp;ocy;&amp;lcy;&amp;iecy;&amp;ncy;&amp;yacy;,&amp;lcy;&amp;ocy;&amp;scy;&amp;yacy;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5796136" y="2132856"/>
            <a:ext cx="2648811" cy="1986608"/>
          </a:xfrm>
          <a:prstGeom prst="rect">
            <a:avLst/>
          </a:prstGeom>
          <a:noFill/>
        </p:spPr>
      </p:pic>
      <p:pic>
        <p:nvPicPr>
          <p:cNvPr id="8200" name="Picture 8" descr="&amp;Ucy; &amp;ncy;&amp;acy;&amp;scy; &amp;tcy;&amp;ocy;&amp;vcy;&amp;acy;&amp;rcy;, &amp;ucy; &amp;vcy;&amp;acy;&amp;scy; - &amp;kcy;&amp;ucy;&amp;pcy;&amp;iecy;&amp;tscy;! . - &amp;Scy;&amp;tcy;&amp;rcy;&amp;acy;&amp;ncy;&amp;icy;&amp;tscy;&amp;acy; 19 - PesIQ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339752" y="2132856"/>
            <a:ext cx="2952328" cy="16817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792088"/>
          </a:xfrm>
        </p:spPr>
        <p:txBody>
          <a:bodyPr>
            <a:normAutofit/>
          </a:bodyPr>
          <a:lstStyle/>
          <a:p>
            <a:r>
              <a:rPr lang="ru-RU" b="1" dirty="0" smtClean="0"/>
              <a:t>ПРИ ЗАБОЛЕВАНИЯХ</a:t>
            </a:r>
            <a:endParaRPr lang="ru-RU" b="1" dirty="0"/>
          </a:p>
        </p:txBody>
      </p:sp>
      <p:pic>
        <p:nvPicPr>
          <p:cNvPr id="5" name="Picture 7" descr="image004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3861048"/>
            <a:ext cx="2016224" cy="214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Рога после отела оленей"/>
          <p:cNvPicPr>
            <a:picLocks noChangeAspect="1" noChangeArrowheads="1"/>
          </p:cNvPicPr>
          <p:nvPr/>
        </p:nvPicPr>
        <p:blipFill>
          <a:blip r:embed="rId4" r:link="rId5" cstate="screen"/>
          <a:srcRect/>
          <a:stretch>
            <a:fillRect/>
          </a:stretch>
        </p:blipFill>
        <p:spPr bwMode="auto">
          <a:xfrm>
            <a:off x="5796136" y="3645024"/>
            <a:ext cx="2736304" cy="2407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&amp;Pcy;&amp;rcy;&amp;acy;&amp;vcy;&amp;icy;&amp;lcy;&amp;softcy;&amp;ncy;&amp;ocy;&amp;iecy; &amp;zcy;&amp;dcy;&amp;ocy;&amp;rcy;&amp;ocy;&amp;vcy;&amp;ocy;&amp;iecy; &amp;pcy;&amp;icy;&amp;tcy;&amp;acy;&amp;ncy;&amp;icy;&amp;iecy;: &amp;ocy;&amp;scy;&amp;ncy;&amp;ocy;&amp;vcy;&amp;ycy; &amp;icy; &amp;rcy;&amp;iecy;&amp;kcy;&amp;ocy;&amp;mcy;&amp;iecy;&amp;ncy;&amp;dcy;&amp;acy;&amp;tscy;&amp;icy;&amp;icy; - &amp;Tcy;&amp;acy;&amp;bcy;&amp;lcy;&amp;iecy;&amp;tcy;&amp;kcy;…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2051720" y="1484784"/>
            <a:ext cx="3730014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1296144"/>
          </a:xfrm>
        </p:spPr>
        <p:txBody>
          <a:bodyPr>
            <a:normAutofit/>
          </a:bodyPr>
          <a:lstStyle/>
          <a:p>
            <a:r>
              <a:rPr lang="ru-RU" b="1" dirty="0" smtClean="0"/>
              <a:t>ПОДАРОК</a:t>
            </a:r>
            <a:endParaRPr lang="ru-RU" b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683568" y="2996952"/>
            <a:ext cx="8003232" cy="3129211"/>
          </a:xfrm>
        </p:spPr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&amp;Scy;&amp;iecy;&amp;vcy;&amp;iecy;&amp;rcy;&amp;ncy;&amp;ycy;&amp;jcy; &amp;Ocy;&amp;lcy;&amp;iecy;&amp;ncy;&amp;softcy; - &amp;Scy;&amp;acy;&amp;mcy;&amp;ycy;&amp;jcy; &amp;Lcy;&amp;ucy;&amp;chcy;&amp;shcy;&amp;icy;&amp;jcy; &amp;Pcy;&amp;rcy;&amp;acy;&amp;zcy;&amp;dcy;&amp;ncy;&amp;icy;&amp;kcy; - bestcelebration.ru …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403648" y="1988840"/>
            <a:ext cx="6048672" cy="39316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АНКЕТИРОВАНИЕ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11560" y="1412776"/>
            <a:ext cx="7992888" cy="50405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Участвовало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33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учащихся 6-х классов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1.Видел ли ты когда-нибудь северного оленя?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да – 10 ч.                      нет -  23 ч.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2.Обитает ли северный олень в нашей области?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да - 20ч.           нет  -  10 ч.       не знаю -3 ч.</a:t>
            </a:r>
          </a:p>
          <a:p>
            <a:pPr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3.В какой природной зоне он обитает?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арктическая пустыня –2 ч.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тундра -22 ч.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тайга -   7 ч.  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не знаю -2 ч.</a:t>
            </a:r>
          </a:p>
          <a:p>
            <a:pPr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50405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АНКЕТИРОВАНИЕ</a:t>
            </a:r>
            <a:endParaRPr lang="ru-RU" b="1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683568" y="1844824"/>
            <a:ext cx="7920880" cy="41764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Чем олень питается?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мох (ягель, лишайник) -        21 ч.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грибы ягоды, трава -             12 ч.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деревья(кора и ветки) -           8 ч.    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знаю -                                   4ч.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Как ненцы используют оленя?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транспорт -                               17 ч.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пища  (мясо, молоко)-             13 ч.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шкура -                                        9 ч.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одежда –                                      1ч.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 знаю -                                      8 ч.</a:t>
            </a:r>
          </a:p>
          <a:p>
            <a:pPr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44816" cy="1368152"/>
          </a:xfrm>
        </p:spPr>
        <p:txBody>
          <a:bodyPr>
            <a:normAutofit fontScale="90000"/>
          </a:bodyPr>
          <a:lstStyle/>
          <a:p>
            <a:pPr algn="l"/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/>
              <a:t>Гипотеза:</a:t>
            </a:r>
            <a:r>
              <a:rPr lang="ru-RU" sz="4900" dirty="0" smtClean="0"/>
              <a:t>  </a:t>
            </a:r>
            <a:r>
              <a:rPr lang="ru-RU" dirty="0" smtClean="0"/>
              <a:t>Вся жизнь ненцев связана с оленем.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2428869"/>
            <a:ext cx="7344816" cy="3520412"/>
          </a:xfrm>
        </p:spPr>
        <p:txBody>
          <a:bodyPr/>
          <a:lstStyle/>
          <a:p>
            <a:pPr>
              <a:buNone/>
            </a:pPr>
            <a:r>
              <a:rPr lang="ru-RU" sz="4400" b="1" dirty="0" smtClean="0"/>
              <a:t>Цель</a:t>
            </a:r>
            <a:r>
              <a:rPr lang="ru-RU" sz="4400" dirty="0" smtClean="0"/>
              <a:t>: </a:t>
            </a:r>
            <a:r>
              <a:rPr lang="ru-RU" sz="4000" dirty="0" smtClean="0"/>
              <a:t>изучить особенности</a:t>
            </a:r>
          </a:p>
          <a:p>
            <a:pPr>
              <a:buNone/>
            </a:pPr>
            <a:r>
              <a:rPr lang="ru-RU" sz="4000" dirty="0" smtClean="0"/>
              <a:t>образа жизни северного оленя</a:t>
            </a:r>
          </a:p>
          <a:p>
            <a:pPr>
              <a:buNone/>
            </a:pPr>
            <a:r>
              <a:rPr lang="ru-RU" sz="4000" dirty="0" smtClean="0"/>
              <a:t>и его значимость в жизни </a:t>
            </a:r>
          </a:p>
          <a:p>
            <a:pPr>
              <a:buNone/>
            </a:pPr>
            <a:r>
              <a:rPr lang="ru-RU" sz="4000" dirty="0" smtClean="0"/>
              <a:t>ненцев.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Рисунок 4" descr="Северные олени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012160" y="4581128"/>
            <a:ext cx="2492921" cy="2143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836712"/>
            <a:ext cx="8640960" cy="1656184"/>
          </a:xfrm>
        </p:spPr>
        <p:txBody>
          <a:bodyPr>
            <a:normAutofit fontScale="90000"/>
          </a:bodyPr>
          <a:lstStyle/>
          <a:p>
            <a:pPr algn="l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</a:t>
            </a:r>
            <a:r>
              <a:rPr lang="ru-RU" b="1" dirty="0" smtClean="0"/>
              <a:t>«На Севере богатым человеком</a:t>
            </a:r>
            <a:br>
              <a:rPr lang="ru-RU" b="1" dirty="0" smtClean="0"/>
            </a:br>
            <a:r>
              <a:rPr lang="ru-RU" b="1" dirty="0" smtClean="0"/>
              <a:t>     считается не тот, у кого много</a:t>
            </a:r>
            <a:br>
              <a:rPr lang="ru-RU" b="1" dirty="0" smtClean="0"/>
            </a:br>
            <a:r>
              <a:rPr lang="ru-RU" b="1" dirty="0" smtClean="0"/>
              <a:t>    денег, а тот, у кого больше оленей» </a:t>
            </a:r>
            <a:br>
              <a:rPr lang="ru-RU" b="1" dirty="0" smtClean="0"/>
            </a:br>
            <a:endParaRPr lang="ru-RU" b="1" dirty="0"/>
          </a:p>
        </p:txBody>
      </p:sp>
      <p:pic>
        <p:nvPicPr>
          <p:cNvPr id="5" name="Picture 2" descr="http://www.magput.ru/pics/large/405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3140968"/>
            <a:ext cx="3552395" cy="2664296"/>
          </a:xfrm>
          <a:prstGeom prst="rect">
            <a:avLst/>
          </a:prstGeom>
          <a:noFill/>
        </p:spPr>
      </p:pic>
      <p:pic>
        <p:nvPicPr>
          <p:cNvPr id="7" name="Рисунок 1" descr="2686776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860032" y="2996952"/>
            <a:ext cx="3384376" cy="2920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1152128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“Олень - наш батюшка: он нас возит, кормит и одевает”</a:t>
            </a:r>
            <a:endParaRPr lang="ru-RU" b="1" dirty="0"/>
          </a:p>
        </p:txBody>
      </p:sp>
      <p:pic>
        <p:nvPicPr>
          <p:cNvPr id="7" name="Рисунок 3" descr="1654165.jpg"/>
          <p:cNvPicPr>
            <a:picLocks noGrp="1" noChangeAspect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55576" y="2852936"/>
            <a:ext cx="3887618" cy="3129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508104" y="3212976"/>
            <a:ext cx="2592288" cy="2654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67544" y="836712"/>
            <a:ext cx="8219256" cy="5289451"/>
          </a:xfrm>
        </p:spPr>
        <p:txBody>
          <a:bodyPr/>
          <a:lstStyle/>
          <a:p>
            <a:pPr>
              <a:buNone/>
            </a:pPr>
            <a:r>
              <a:rPr lang="ru-RU" sz="3600" b="1" i="1" dirty="0" smtClean="0">
                <a:solidFill>
                  <a:schemeClr val="accent6">
                    <a:lumMod val="50000"/>
                  </a:schemeClr>
                </a:solidFill>
              </a:rPr>
              <a:t>     </a:t>
            </a:r>
            <a:r>
              <a:rPr lang="ru-RU" sz="3600" b="1" i="1" dirty="0" smtClean="0"/>
              <a:t>«</a:t>
            </a:r>
            <a:r>
              <a:rPr lang="ru-RU" b="1" i="1" dirty="0" smtClean="0"/>
              <a:t>Если олень от человека уходит –</a:t>
            </a:r>
          </a:p>
          <a:p>
            <a:pPr>
              <a:buNone/>
            </a:pPr>
            <a:r>
              <a:rPr lang="ru-RU" b="1" i="1" dirty="0" smtClean="0"/>
              <a:t>    вместе с оленем уходит счастье»</a:t>
            </a:r>
            <a:r>
              <a:rPr lang="ru-RU" sz="3600" b="1" i="1" dirty="0" smtClean="0"/>
              <a:t/>
            </a:r>
            <a:br>
              <a:rPr lang="ru-RU" sz="3600" b="1" i="1" dirty="0" smtClean="0"/>
            </a:br>
            <a:r>
              <a:rPr lang="ru-RU" sz="3600" b="1" i="1" dirty="0" smtClean="0"/>
              <a:t>                                                     </a:t>
            </a:r>
            <a:r>
              <a:rPr lang="ru-RU" sz="2400" b="1" i="1" dirty="0" smtClean="0"/>
              <a:t>А.А. </a:t>
            </a:r>
            <a:r>
              <a:rPr lang="ru-RU" sz="2400" b="1" i="1" dirty="0" err="1" smtClean="0"/>
              <a:t>Кмытваль</a:t>
            </a:r>
            <a:endParaRPr lang="ru-RU" dirty="0"/>
          </a:p>
        </p:txBody>
      </p:sp>
      <p:pic>
        <p:nvPicPr>
          <p:cNvPr id="9" name="Рисунок 8" descr="Северный олень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83568" y="2132856"/>
            <a:ext cx="3873081" cy="26548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Картинка 3 из 620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788024" y="3645024"/>
            <a:ext cx="3685779" cy="23036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4401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8" name="Picture 15" descr="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79512" y="404664"/>
            <a:ext cx="8826124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44816" cy="1152128"/>
          </a:xfrm>
        </p:spPr>
        <p:txBody>
          <a:bodyPr/>
          <a:lstStyle/>
          <a:p>
            <a:r>
              <a:rPr lang="ru-RU" b="1" dirty="0" smtClean="0"/>
              <a:t>Задачи: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1988840"/>
            <a:ext cx="7344816" cy="4137323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изучить литературу про северного оленя;</a:t>
            </a:r>
          </a:p>
          <a:p>
            <a:r>
              <a:rPr lang="ru-RU" dirty="0" smtClean="0"/>
              <a:t>познакомиться с бытом и занятиями ненцев;</a:t>
            </a:r>
          </a:p>
          <a:p>
            <a:r>
              <a:rPr lang="ru-RU" dirty="0" smtClean="0"/>
              <a:t>провести анкетирование учащихся с целью выявления знаний о жизни</a:t>
            </a:r>
          </a:p>
          <a:p>
            <a:pPr>
              <a:buNone/>
            </a:pPr>
            <a:r>
              <a:rPr lang="ru-RU" dirty="0" smtClean="0"/>
              <a:t>    северного оленя;</a:t>
            </a:r>
          </a:p>
          <a:p>
            <a:r>
              <a:rPr lang="ru-RU" dirty="0" smtClean="0"/>
              <a:t>обобщить изученный  материал.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27584" y="764704"/>
            <a:ext cx="7344816" cy="1152128"/>
          </a:xfrm>
        </p:spPr>
        <p:txBody>
          <a:bodyPr>
            <a:normAutofit fontScale="90000"/>
          </a:bodyPr>
          <a:lstStyle/>
          <a:p>
            <a:r>
              <a:rPr lang="ru-RU" sz="4900" b="1" dirty="0" smtClean="0"/>
              <a:t>Методы исследования: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827584" y="1700808"/>
            <a:ext cx="7344816" cy="4248472"/>
          </a:xfrm>
        </p:spPr>
        <p:txBody>
          <a:bodyPr/>
          <a:lstStyle/>
          <a:p>
            <a:pPr lvl="0"/>
            <a:r>
              <a:rPr lang="ru-RU" dirty="0" smtClean="0"/>
              <a:t>Анализ литературных источников, источников в сети Интернет</a:t>
            </a:r>
          </a:p>
          <a:p>
            <a:pPr lvl="0"/>
            <a:r>
              <a:rPr lang="ru-RU" dirty="0" smtClean="0"/>
              <a:t>Анкетирование</a:t>
            </a:r>
          </a:p>
          <a:p>
            <a:pPr lvl="0"/>
            <a:r>
              <a:rPr lang="ru-RU" dirty="0" smtClean="0"/>
              <a:t>Наблюдение во время экскурсии</a:t>
            </a:r>
          </a:p>
          <a:p>
            <a:pPr lvl="0"/>
            <a:r>
              <a:rPr lang="ru-RU" dirty="0" smtClean="0"/>
              <a:t>Беседа с оленеводом</a:t>
            </a:r>
          </a:p>
          <a:p>
            <a:pPr lvl="0"/>
            <a:r>
              <a:rPr lang="ru-RU" dirty="0" smtClean="0"/>
              <a:t>Статистический</a:t>
            </a:r>
          </a:p>
          <a:p>
            <a:pPr lvl="0"/>
            <a:r>
              <a:rPr lang="ru-RU" dirty="0" smtClean="0"/>
              <a:t>Обобщение полученных результатов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620688"/>
            <a:ext cx="7920880" cy="1368152"/>
          </a:xfrm>
        </p:spPr>
        <p:txBody>
          <a:bodyPr>
            <a:normAutofit/>
          </a:bodyPr>
          <a:lstStyle/>
          <a:p>
            <a:r>
              <a:rPr lang="ru-RU" b="1" dirty="0" smtClean="0"/>
              <a:t>СЕВЕРНЫЙ ОЛЕНЬ</a:t>
            </a:r>
            <a:endParaRPr lang="ru-RU" b="1" dirty="0"/>
          </a:p>
        </p:txBody>
      </p:sp>
      <p:pic>
        <p:nvPicPr>
          <p:cNvPr id="6" name="Содержимое 5" descr="http://www.coolreferat.com/ref-2_1863560810-55601.coolpic"/>
          <p:cNvPicPr>
            <a:picLocks noGrp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971600" y="1772816"/>
            <a:ext cx="4464496" cy="2072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www.coolreferat.com/ref-2_1863356895-56184.coolpic"/>
          <p:cNvPicPr/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491880" y="4005064"/>
            <a:ext cx="462798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11" name="Рисунок 3" descr="Северные олени - В упряжке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99592" y="1988840"/>
            <a:ext cx="39316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1" descr="2686776.jpg"/>
          <p:cNvPicPr>
            <a:picLocks noGrp="1" noChangeAspect="1"/>
          </p:cNvPicPr>
          <p:nvPr>
            <p:ph idx="1"/>
          </p:nvPr>
        </p:nvPicPr>
        <p:blipFill>
          <a:blip r:embed="rId4" cstate="screen"/>
          <a:srcRect r="-2"/>
          <a:stretch>
            <a:fillRect/>
          </a:stretch>
        </p:blipFill>
        <p:spPr bwMode="auto">
          <a:xfrm>
            <a:off x="5220072" y="980728"/>
            <a:ext cx="3019463" cy="4563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1080120"/>
          </a:xfrm>
        </p:spPr>
        <p:txBody>
          <a:bodyPr>
            <a:normAutofit/>
          </a:bodyPr>
          <a:lstStyle/>
          <a:p>
            <a:r>
              <a:rPr lang="ru-RU" b="1" dirty="0" smtClean="0"/>
              <a:t>Ненцы</a:t>
            </a:r>
            <a:endParaRPr lang="ru-RU" b="1" dirty="0"/>
          </a:p>
        </p:txBody>
      </p:sp>
      <p:pic>
        <p:nvPicPr>
          <p:cNvPr id="6" name="Picture 6" descr="Подпись:  &#10;&#10;Рис. 10. Жилой и коптильный чумы на стационарном стойбище ныдинских оленеводов&#10;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 l="4402" r="5177" b="10190"/>
          <a:stretch>
            <a:fillRect/>
          </a:stretch>
        </p:blipFill>
        <p:spPr bwMode="auto">
          <a:xfrm>
            <a:off x="5462973" y="1124744"/>
            <a:ext cx="3681027" cy="2125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Ямальская тундра.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5536" y="1268760"/>
            <a:ext cx="3278328" cy="1878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Подпись:  &#10;&#10;Рис. 7. Находкинский ненец в малице и маличной сорочке&#10;&#10;&#10;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635896" y="2132856"/>
            <a:ext cx="190817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Вещи из оленя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3491880" y="4581128"/>
            <a:ext cx="2736304" cy="2089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E:\fotoal\aborigen\2_sm.jpg">
            <a:hlinkClick r:id="rId7" action="ppaction://hlinkfile"/>
          </p:cNvPr>
          <p:cNvPicPr>
            <a:picLocks noChangeAspect="1" noChangeArrowheads="1"/>
          </p:cNvPicPr>
          <p:nvPr/>
        </p:nvPicPr>
        <p:blipFill>
          <a:blip r:embed="rId8" r:link="rId9" cstate="screen"/>
          <a:srcRect/>
          <a:stretch>
            <a:fillRect/>
          </a:stretch>
        </p:blipFill>
        <p:spPr bwMode="auto">
          <a:xfrm>
            <a:off x="683568" y="3356992"/>
            <a:ext cx="2304256" cy="3190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7" descr="http://im0-tub.yandex.net/i?id=4238787&amp;tov=0">
            <a:hlinkClick r:id="rId10"/>
          </p:cNvPr>
          <p:cNvPicPr>
            <a:picLocks noChangeAspect="1" noChangeArrowheads="1"/>
          </p:cNvPicPr>
          <p:nvPr/>
        </p:nvPicPr>
        <p:blipFill>
          <a:blip r:embed="rId11" r:link="rId12" cstate="screen"/>
          <a:srcRect/>
          <a:stretch>
            <a:fillRect/>
          </a:stretch>
        </p:blipFill>
        <p:spPr bwMode="auto">
          <a:xfrm>
            <a:off x="6084168" y="3789040"/>
            <a:ext cx="266429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836712"/>
            <a:ext cx="7920880" cy="936104"/>
          </a:xfrm>
        </p:spPr>
        <p:txBody>
          <a:bodyPr>
            <a:normAutofit/>
          </a:bodyPr>
          <a:lstStyle/>
          <a:p>
            <a:r>
              <a:rPr lang="ru-RU" b="1" dirty="0" smtClean="0"/>
              <a:t>«В ГОСТИ К ОЛЕНЕВОДАМ»</a:t>
            </a:r>
            <a:endParaRPr lang="ru-RU" b="1" dirty="0"/>
          </a:p>
        </p:txBody>
      </p:sp>
      <p:pic>
        <p:nvPicPr>
          <p:cNvPr id="8" name="Picture 2" descr="C:\Users\Админ\Desktop\5 А класс\Олени(6)\DSCN313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1700808"/>
            <a:ext cx="3024336" cy="2268251"/>
          </a:xfrm>
          <a:prstGeom prst="rect">
            <a:avLst/>
          </a:prstGeom>
          <a:noFill/>
        </p:spPr>
      </p:pic>
      <p:pic>
        <p:nvPicPr>
          <p:cNvPr id="9" name="Picture 2" descr="C:\Users\Админ\Desktop\5 А класс\Олени(6)\DSCN3193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084168" y="4869160"/>
            <a:ext cx="2400267" cy="1800200"/>
          </a:xfrm>
          <a:prstGeom prst="rect">
            <a:avLst/>
          </a:prstGeom>
          <a:noFill/>
        </p:spPr>
      </p:pic>
      <p:pic>
        <p:nvPicPr>
          <p:cNvPr id="10" name="Picture 2" descr="C:\Users\Админ\Desktop\работа олени\олени 2\DSCN0664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899592" y="4221088"/>
            <a:ext cx="3111176" cy="2333382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283968" y="1844824"/>
            <a:ext cx="1977594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 descr="C:\Users\Админ\Desktop\5 А класс\Олени(6)\DSCN3188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6588224" y="1772816"/>
            <a:ext cx="2052227" cy="2736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0863211_0.tmp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1560" y="764704"/>
            <a:ext cx="7920880" cy="864096"/>
          </a:xfrm>
        </p:spPr>
        <p:txBody>
          <a:bodyPr/>
          <a:lstStyle/>
          <a:p>
            <a:pPr algn="l"/>
            <a:r>
              <a:rPr lang="ru-RU" b="1" dirty="0" smtClean="0"/>
              <a:t>     В ЧУМЕ НЕНЦЕВ</a:t>
            </a:r>
            <a:endParaRPr lang="ru-RU" b="1" dirty="0"/>
          </a:p>
        </p:txBody>
      </p:sp>
      <p:pic>
        <p:nvPicPr>
          <p:cNvPr id="6" name="Picture 2" descr="C:\Users\Админ\Desktop\работа олени\олени 2\DSCN065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588224" y="476672"/>
            <a:ext cx="2323541" cy="3098055"/>
          </a:xfrm>
          <a:prstGeom prst="rect">
            <a:avLst/>
          </a:prstGeom>
          <a:noFill/>
        </p:spPr>
      </p:pic>
      <p:pic>
        <p:nvPicPr>
          <p:cNvPr id="7" name="Picture 3" descr="C:\Users\Админ\Desktop\работа олени\олени 2\DSCN0658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23528" y="4149080"/>
            <a:ext cx="3212175" cy="2409131"/>
          </a:xfrm>
          <a:prstGeom prst="rect">
            <a:avLst/>
          </a:prstGeom>
          <a:noFill/>
        </p:spPr>
      </p:pic>
      <p:pic>
        <p:nvPicPr>
          <p:cNvPr id="14" name="Picture 4" descr="C:\Users\Админ\Desktop\5 А класс\Олени(6)\DSCN3182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547664" y="1484784"/>
            <a:ext cx="3168352" cy="2376264"/>
          </a:xfrm>
          <a:prstGeom prst="rect">
            <a:avLst/>
          </a:prstGeom>
          <a:noFill/>
        </p:spPr>
      </p:pic>
      <p:pic>
        <p:nvPicPr>
          <p:cNvPr id="15" name="Picture 4" descr="C:\Users\Админ\Desktop\работа олени\олени 2\DSCN0659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860032" y="4005064"/>
            <a:ext cx="355239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</TotalTime>
  <Words>249</Words>
  <Application>Microsoft Office PowerPoint</Application>
  <PresentationFormat>Экран (4:3)</PresentationFormat>
  <Paragraphs>71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  </vt:lpstr>
      <vt:lpstr> Гипотеза:  Вся жизнь ненцев связана с оленем. </vt:lpstr>
      <vt:lpstr>Задачи:</vt:lpstr>
      <vt:lpstr>Методы исследования: </vt:lpstr>
      <vt:lpstr>СЕВЕРНЫЙ ОЛЕНЬ</vt:lpstr>
      <vt:lpstr>Слайд 6</vt:lpstr>
      <vt:lpstr>Ненцы</vt:lpstr>
      <vt:lpstr>«В ГОСТИ К ОЛЕНЕВОДАМ»</vt:lpstr>
      <vt:lpstr>     В ЧУМЕ НЕНЦЕВ</vt:lpstr>
      <vt:lpstr>ОЛЕНЕВОД АРКАДИЙ</vt:lpstr>
      <vt:lpstr>ТРАНСПОРТНОЕ СРЕДСТВО</vt:lpstr>
      <vt:lpstr>ПИЩА ДЛЯ НЕНЦЕВ</vt:lpstr>
      <vt:lpstr>ДЛЯ СТРОИТЕЛЬСТВА ЧУМА</vt:lpstr>
      <vt:lpstr>ОДЕЖДА И ОБУВЬ</vt:lpstr>
      <vt:lpstr>УКРАШЕНИЯ,АМУЛЕТЫ,  РАЗНЫЕ ПРЕДМЕТЫ</vt:lpstr>
      <vt:lpstr>ПРИ ЗАБОЛЕВАНИЯХ</vt:lpstr>
      <vt:lpstr>ПОДАРОК</vt:lpstr>
      <vt:lpstr>АНКЕТИРОВАНИЕ</vt:lpstr>
      <vt:lpstr>АНКЕТИРОВАНИЕ</vt:lpstr>
      <vt:lpstr>     «На Севере богатым человеком      считается не тот, у кого много     денег, а тот, у кого больше оленей»  </vt:lpstr>
      <vt:lpstr>“Олень - наш батюшка: он нас возит, кормит и одевает”</vt:lpstr>
      <vt:lpstr>Слайд 22</vt:lpstr>
      <vt:lpstr>Слайд 23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</dc:creator>
  <cp:lastModifiedBy>Админ</cp:lastModifiedBy>
  <cp:revision>44</cp:revision>
  <dcterms:created xsi:type="dcterms:W3CDTF">2013-05-04T11:28:05Z</dcterms:created>
  <dcterms:modified xsi:type="dcterms:W3CDTF">2016-01-31T06:14:26Z</dcterms:modified>
</cp:coreProperties>
</file>