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42" d="100"/>
          <a:sy n="42" d="100"/>
        </p:scale>
        <p:origin x="-2184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ргей\Desktop\dan_balan_frid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4296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ергей\Desktop\44140735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5"/>
            <a:ext cx="7929563" cy="671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ергей\Desktop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8" y="404813"/>
            <a:ext cx="8124825" cy="604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ергей\Desktop\img-9ddfe-1400x1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ергей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358113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ергей\Desktop\анютины глаз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643866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ергей\Desktop\d3cb2369c68e1beae1b4493e7e9b6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1438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ергей\Desktop\thumb-1400x7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500042"/>
            <a:ext cx="8001056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2</cp:revision>
  <dcterms:created xsi:type="dcterms:W3CDTF">2016-02-26T17:04:40Z</dcterms:created>
  <dcterms:modified xsi:type="dcterms:W3CDTF">2016-02-26T17:23:21Z</dcterms:modified>
</cp:coreProperties>
</file>