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0066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634" autoAdjust="0"/>
  </p:normalViewPr>
  <p:slideViewPr>
    <p:cSldViewPr>
      <p:cViewPr varScale="1">
        <p:scale>
          <a:sx n="70" d="100"/>
          <a:sy n="70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358A687-BC5A-46BA-94B4-1B0A9A4AA9F7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4CB10-1819-4974-9FC3-A46AC59394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0B976-C9F3-46F5-8B8C-F9A6255A53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D362E7C-A8F6-4B55-BCF5-8791F547C5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BBF1C18-5EF9-4DE4-8492-C7EE25CA95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21B76C7-3CF6-4CAA-80FE-CD5EBCDEFD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99F4C-085C-48BE-AEF4-4E5036CC45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FF655-C97B-46CE-AAA4-29A8BF8236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6378C-0BE0-4C00-BE97-9C9F7AA571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89720-62E0-4A54-A316-09833F6CC3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6FE9B-6F83-4608-B4DF-DEE2A882B6A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9DB1D-7534-4080-9FE5-3C295D07DD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4BB0B-FC08-408B-B647-176300109E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0F8E3-5E4F-4175-87D2-063CB76127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F989D6-C1D6-40A6-B1E7-E3569E288E6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1844675"/>
            <a:ext cx="6800850" cy="3097213"/>
          </a:xfrm>
        </p:spPr>
        <p:txBody>
          <a:bodyPr/>
          <a:lstStyle/>
          <a:p>
            <a:r>
              <a:rPr lang="ru-RU" sz="6000" b="1">
                <a:effectLst/>
              </a:rPr>
              <a:t>Жизнь и творчество</a:t>
            </a:r>
            <a:br>
              <a:rPr lang="ru-RU" sz="6000" b="1">
                <a:effectLst/>
              </a:rPr>
            </a:br>
            <a:r>
              <a:rPr lang="ru-RU" sz="6000" b="1">
                <a:effectLst/>
              </a:rPr>
              <a:t>Бориса Заходера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3" name="Picture 9" descr="21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765175"/>
            <a:ext cx="3438525" cy="4537075"/>
          </a:xfrm>
          <a:noFill/>
          <a:ln w="117475">
            <a:solidFill>
              <a:srgbClr val="000000"/>
            </a:solidFill>
          </a:ln>
        </p:spPr>
      </p:pic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924300" y="1196975"/>
            <a:ext cx="4537075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>
                <a:solidFill>
                  <a:srgbClr val="000099"/>
                </a:solidFill>
              </a:rPr>
              <a:t>Заходер </a:t>
            </a:r>
          </a:p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000099"/>
                </a:solidFill>
              </a:rPr>
              <a:t>Борис Владимирович</a:t>
            </a:r>
          </a:p>
          <a:p>
            <a:pPr algn="ctr">
              <a:spcBef>
                <a:spcPct val="50000"/>
              </a:spcBef>
            </a:pPr>
            <a:endParaRPr lang="ru-RU" sz="1600">
              <a:solidFill>
                <a:srgbClr val="000099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rgbClr val="000066"/>
                </a:solidFill>
              </a:rPr>
              <a:t>(1918 – 2000)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Picture 8" descr="85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5651500" y="2349500"/>
            <a:ext cx="2611438" cy="3313113"/>
          </a:xfrm>
          <a:noFill/>
          <a:ln w="123825">
            <a:solidFill>
              <a:srgbClr val="000066"/>
            </a:solidFill>
          </a:ln>
        </p:spPr>
      </p:pic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23850" y="260350"/>
            <a:ext cx="4895850" cy="5080000"/>
          </a:xfrm>
          <a:prstGeom prst="rect">
            <a:avLst/>
          </a:prstGeom>
          <a:noFill/>
          <a:ln w="762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300" dirty="0" err="1"/>
              <a:t>Заходер</a:t>
            </a:r>
            <a:r>
              <a:rPr lang="ru-RU" sz="2300" dirty="0"/>
              <a:t> Борис Владимирович родился 9 сентября 1918 года в молдавском городе </a:t>
            </a:r>
            <a:r>
              <a:rPr lang="ru-RU" sz="2300" dirty="0" err="1" smtClean="0"/>
              <a:t>Кагуле</a:t>
            </a:r>
            <a:r>
              <a:rPr lang="ru-RU" sz="2300" dirty="0"/>
              <a:t>, где его родители впервые встретились и поженились. Отец Бориса в 1914 году ушел добровольцем в русскую армию, мать была в то время сестрой милосердия, ухаживала в госпитале за ранеными. Однако семья </a:t>
            </a:r>
            <a:r>
              <a:rPr lang="ru-RU" sz="2300" dirty="0" err="1"/>
              <a:t>Заходера</a:t>
            </a:r>
            <a:r>
              <a:rPr lang="ru-RU" sz="2300" dirty="0"/>
              <a:t> в Молдавии прожила недолго: сначала перебралась в Одессу, а затем переехала в Москву.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60350"/>
            <a:ext cx="4679950" cy="5545138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2600"/>
              <a:t>	</a:t>
            </a:r>
            <a:r>
              <a:rPr lang="ru-RU" sz="2600">
                <a:latin typeface="Georgia" pitchFamily="18" charset="0"/>
              </a:rPr>
              <a:t>В 1935 году Борис Заходер закончил школу, пошел работать на завод учеником токаря, позже поступил учиться в Московский авиационный институт, затем продолжал обучение на биологических факультетах в Московском и Казанском университетах, а в 1938–1947 гг. – в Литературном институте им. А.М.Горького</a:t>
            </a:r>
            <a:r>
              <a:rPr lang="ru-RU" sz="2400">
                <a:latin typeface="Georgia" pitchFamily="18" charset="0"/>
              </a:rPr>
              <a:t>. </a:t>
            </a:r>
          </a:p>
        </p:txBody>
      </p:sp>
      <p:pic>
        <p:nvPicPr>
          <p:cNvPr id="9226" name="Picture 10" descr="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bright="-24000" contrast="36000"/>
          </a:blip>
          <a:srcRect/>
          <a:stretch>
            <a:fillRect/>
          </a:stretch>
        </p:blipFill>
        <p:spPr>
          <a:xfrm>
            <a:off x="5148263" y="2781300"/>
            <a:ext cx="3240087" cy="3170238"/>
          </a:xfrm>
          <a:noFill/>
          <a:ln w="111125">
            <a:solidFill>
              <a:srgbClr val="CC66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51275" y="981075"/>
            <a:ext cx="4060825" cy="5688013"/>
          </a:xfrm>
          <a:ln w="76200">
            <a:solidFill>
              <a:srgbClr val="000099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Борис Заходер участвовал в советско-финляндской и Великой Отечественной войнах, куда отправлялся добровольцем. Был сотрудником армейской печати. В коротком промежутке между двумя войнами писал стихи и очерки.</a:t>
            </a:r>
          </a:p>
          <a:p>
            <a:pPr>
              <a:lnSpc>
                <a:spcPct val="90000"/>
              </a:lnSpc>
            </a:pPr>
            <a:r>
              <a:rPr lang="ru-RU" sz="2000"/>
              <a:t> В 1946 Борис Заходер возвратился в Москву. </a:t>
            </a:r>
          </a:p>
          <a:p>
            <a:pPr>
              <a:lnSpc>
                <a:spcPct val="90000"/>
              </a:lnSpc>
            </a:pPr>
            <a:r>
              <a:rPr lang="ru-RU" sz="2000"/>
              <a:t>Свое первое детское стихотворение "Морской бой" Борис Заходер опубликовал в 1947 году под псевдонимом Борис Вест в журнале </a:t>
            </a:r>
            <a:r>
              <a:rPr lang="en-US" sz="2000"/>
              <a:t>«</a:t>
            </a:r>
            <a:r>
              <a:rPr lang="ru-RU" sz="2000"/>
              <a:t>Затейник</a:t>
            </a:r>
            <a:r>
              <a:rPr lang="en-US" sz="2000"/>
              <a:t>».</a:t>
            </a:r>
            <a:r>
              <a:rPr lang="ru-RU" sz="2000"/>
              <a:t> </a:t>
            </a:r>
          </a:p>
        </p:txBody>
      </p:sp>
      <p:pic>
        <p:nvPicPr>
          <p:cNvPr id="13316" name="Picture 4" descr="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bright="6000" contrast="6000"/>
          </a:blip>
          <a:srcRect l="4333" r="4953" b="1550"/>
          <a:stretch>
            <a:fillRect/>
          </a:stretch>
        </p:blipFill>
        <p:spPr>
          <a:xfrm>
            <a:off x="539750" y="260350"/>
            <a:ext cx="3024188" cy="4537075"/>
          </a:xfrm>
          <a:ln w="76200">
            <a:solidFill>
              <a:schemeClr val="hlink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7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4" name="Picture 20" descr="ц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 bwMode="auto">
          <a:xfrm>
            <a:off x="4071934" y="428604"/>
            <a:ext cx="4210050" cy="5688013"/>
          </a:xfrm>
          <a:prstGeom prst="rect">
            <a:avLst/>
          </a:prstGeom>
          <a:noFill/>
          <a:ln w="76200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60350"/>
            <a:ext cx="2952750" cy="5113338"/>
          </a:xfrm>
          <a:ln w="57150">
            <a:solidFill>
              <a:schemeClr val="bg2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200" dirty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200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1200" dirty="0"/>
              <a:t>	</a:t>
            </a:r>
            <a:r>
              <a:rPr lang="ru-RU" sz="1600" dirty="0"/>
              <a:t>О творчестве Бориса </a:t>
            </a:r>
            <a:r>
              <a:rPr lang="ru-RU" sz="1600" dirty="0" err="1"/>
              <a:t>Заходера</a:t>
            </a:r>
            <a:r>
              <a:rPr lang="ru-RU" sz="1600" dirty="0"/>
              <a:t> высоко отозвался знаменитый писатель Лев Кассиль. Произведения </a:t>
            </a:r>
            <a:r>
              <a:rPr lang="ru-RU" sz="1600" dirty="0" err="1"/>
              <a:t>Заходера</a:t>
            </a:r>
            <a:r>
              <a:rPr lang="ru-RU" sz="1600" dirty="0"/>
              <a:t> печатались в газете </a:t>
            </a:r>
            <a:r>
              <a:rPr lang="en-US" sz="1600" dirty="0"/>
              <a:t>«</a:t>
            </a:r>
            <a:r>
              <a:rPr lang="ru-RU" sz="1600" dirty="0"/>
              <a:t>Пионерская правда</a:t>
            </a:r>
            <a:r>
              <a:rPr lang="en-US" sz="1600" dirty="0"/>
              <a:t>», </a:t>
            </a:r>
            <a:r>
              <a:rPr lang="ru-RU" sz="1600" dirty="0"/>
              <a:t>журнале </a:t>
            </a:r>
            <a:r>
              <a:rPr lang="en-US" sz="1600" dirty="0"/>
              <a:t>«</a:t>
            </a:r>
            <a:r>
              <a:rPr lang="ru-RU" sz="1600" dirty="0" err="1"/>
              <a:t>Мурзилка</a:t>
            </a:r>
            <a:r>
              <a:rPr lang="en-US" sz="1600" dirty="0"/>
              <a:t>», </a:t>
            </a:r>
            <a:r>
              <a:rPr lang="ru-RU" sz="1600" dirty="0"/>
              <a:t>Борис Владимирович издал сборники стихов "На задней парте", "Мартышкино завтра", "Никто и другие", "Кто на кого похож", "Товарищам детям", "Школа для птенцов", "</a:t>
            </a:r>
            <a:r>
              <a:rPr lang="ru-RU" sz="1600" dirty="0" err="1"/>
              <a:t>Считалия</a:t>
            </a:r>
            <a:r>
              <a:rPr lang="ru-RU" sz="1600" dirty="0"/>
              <a:t>", "Моя </a:t>
            </a:r>
            <a:r>
              <a:rPr lang="ru-RU" sz="1600" dirty="0" err="1"/>
              <a:t>Вообразилия</a:t>
            </a:r>
            <a:r>
              <a:rPr lang="ru-RU" sz="1600" dirty="0"/>
              <a:t>", "Если мне подарят лодку" и др. </a:t>
            </a:r>
          </a:p>
        </p:txBody>
      </p:sp>
      <p:pic>
        <p:nvPicPr>
          <p:cNvPr id="16388" name="Picture 4" descr="i_00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lum bright="-30000" contrast="40000"/>
          </a:blip>
          <a:srcRect t="1335" b="2611"/>
          <a:stretch>
            <a:fillRect/>
          </a:stretch>
        </p:blipFill>
        <p:spPr>
          <a:xfrm>
            <a:off x="3929058" y="476250"/>
            <a:ext cx="4264025" cy="6381750"/>
          </a:xfrm>
        </p:spPr>
      </p:pic>
      <p:pic>
        <p:nvPicPr>
          <p:cNvPr id="16394" name="Picture 10" descr="i_007"/>
          <p:cNvPicPr>
            <a:picLocks noChangeAspect="1" noChangeArrowheads="1"/>
          </p:cNvPicPr>
          <p:nvPr/>
        </p:nvPicPr>
        <p:blipFill>
          <a:blip r:embed="rId4">
            <a:lum bright="-20000" contrast="30000"/>
          </a:blip>
          <a:srcRect/>
          <a:stretch>
            <a:fillRect/>
          </a:stretch>
        </p:blipFill>
        <p:spPr bwMode="auto">
          <a:xfrm>
            <a:off x="3929058" y="642918"/>
            <a:ext cx="3992562" cy="5256213"/>
          </a:xfrm>
          <a:prstGeom prst="rect">
            <a:avLst/>
          </a:prstGeom>
          <a:noFill/>
        </p:spPr>
      </p:pic>
      <p:pic>
        <p:nvPicPr>
          <p:cNvPr id="16405" name="Picture 21" descr="ш"/>
          <p:cNvPicPr>
            <a:picLocks noChangeAspect="1" noChangeArrowheads="1"/>
          </p:cNvPicPr>
          <p:nvPr/>
        </p:nvPicPr>
        <p:blipFill>
          <a:blip r:embed="rId5">
            <a:lum bright="-30000" contrast="40000"/>
          </a:blip>
          <a:srcRect/>
          <a:stretch>
            <a:fillRect/>
          </a:stretch>
        </p:blipFill>
        <p:spPr bwMode="auto">
          <a:xfrm>
            <a:off x="3500430" y="428604"/>
            <a:ext cx="4217988" cy="5903913"/>
          </a:xfrm>
          <a:prstGeom prst="rect">
            <a:avLst/>
          </a:prstGeom>
          <a:noFill/>
        </p:spPr>
      </p:pic>
      <p:pic>
        <p:nvPicPr>
          <p:cNvPr id="16399" name="Picture 15" descr="е"/>
          <p:cNvPicPr>
            <a:picLocks noChangeAspect="1" noChangeArrowheads="1"/>
          </p:cNvPicPr>
          <p:nvPr/>
        </p:nvPicPr>
        <p:blipFill>
          <a:blip r:embed="rId6">
            <a:lum bright="-10000" contrast="40000"/>
          </a:blip>
          <a:srcRect/>
          <a:stretch>
            <a:fillRect/>
          </a:stretch>
        </p:blipFill>
        <p:spPr bwMode="auto">
          <a:xfrm>
            <a:off x="3786182" y="142852"/>
            <a:ext cx="3995737" cy="6291263"/>
          </a:xfrm>
          <a:prstGeom prst="rect">
            <a:avLst/>
          </a:prstGeom>
          <a:noFill/>
        </p:spPr>
      </p:pic>
      <p:pic>
        <p:nvPicPr>
          <p:cNvPr id="16398" name="Picture 14" descr="к"/>
          <p:cNvPicPr>
            <a:picLocks noChangeAspect="1" noChangeArrowheads="1"/>
          </p:cNvPicPr>
          <p:nvPr/>
        </p:nvPicPr>
        <p:blipFill>
          <a:blip r:embed="rId7">
            <a:lum bright="-20000" contrast="40000"/>
          </a:blip>
          <a:srcRect/>
          <a:stretch>
            <a:fillRect/>
          </a:stretch>
        </p:blipFill>
        <p:spPr bwMode="auto">
          <a:xfrm>
            <a:off x="3857620" y="285728"/>
            <a:ext cx="4095750" cy="6049963"/>
          </a:xfrm>
          <a:prstGeom prst="rect">
            <a:avLst/>
          </a:prstGeom>
          <a:noFill/>
        </p:spPr>
      </p:pic>
      <p:pic>
        <p:nvPicPr>
          <p:cNvPr id="16401" name="Picture 17" descr="у"/>
          <p:cNvPicPr>
            <a:picLocks noChangeAspect="1" noChangeArrowheads="1"/>
          </p:cNvPicPr>
          <p:nvPr/>
        </p:nvPicPr>
        <p:blipFill>
          <a:blip r:embed="rId8">
            <a:lum bright="-20000" contrast="40000"/>
          </a:blip>
          <a:srcRect/>
          <a:stretch>
            <a:fillRect/>
          </a:stretch>
        </p:blipFill>
        <p:spPr bwMode="auto">
          <a:xfrm>
            <a:off x="4000496" y="285728"/>
            <a:ext cx="3878263" cy="6165850"/>
          </a:xfrm>
          <a:prstGeom prst="rect">
            <a:avLst/>
          </a:prstGeom>
          <a:noFill/>
        </p:spPr>
      </p:pic>
      <p:pic>
        <p:nvPicPr>
          <p:cNvPr id="16400" name="Picture 16" descr="л"/>
          <p:cNvPicPr>
            <a:picLocks noChangeAspect="1" noChangeArrowheads="1"/>
          </p:cNvPicPr>
          <p:nvPr/>
        </p:nvPicPr>
        <p:blipFill>
          <a:blip r:embed="rId9">
            <a:lum bright="-20000" contrast="40000"/>
          </a:blip>
          <a:srcRect l="1646" r="2612" b="2507"/>
          <a:stretch>
            <a:fillRect/>
          </a:stretch>
        </p:blipFill>
        <p:spPr bwMode="auto">
          <a:xfrm>
            <a:off x="3571868" y="571480"/>
            <a:ext cx="4521200" cy="5976938"/>
          </a:xfrm>
          <a:prstGeom prst="rect">
            <a:avLst/>
          </a:prstGeom>
          <a:noFill/>
        </p:spPr>
      </p:pic>
      <p:pic>
        <p:nvPicPr>
          <p:cNvPr id="16397" name="Picture 13" descr="111"/>
          <p:cNvPicPr>
            <a:picLocks noChangeAspect="1" noChangeArrowheads="1"/>
          </p:cNvPicPr>
          <p:nvPr/>
        </p:nvPicPr>
        <p:blipFill>
          <a:blip r:embed="rId10">
            <a:lum bright="-20000"/>
          </a:blip>
          <a:srcRect/>
          <a:stretch>
            <a:fillRect/>
          </a:stretch>
        </p:blipFill>
        <p:spPr bwMode="auto">
          <a:xfrm>
            <a:off x="4000496" y="0"/>
            <a:ext cx="3952875" cy="6092825"/>
          </a:xfrm>
          <a:prstGeom prst="rect">
            <a:avLst/>
          </a:prstGeom>
          <a:noFill/>
        </p:spPr>
      </p:pic>
      <p:pic>
        <p:nvPicPr>
          <p:cNvPr id="16391" name="Picture 7" descr="i_00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11">
            <a:lum bright="-30000"/>
          </a:blip>
          <a:srcRect b="2974"/>
          <a:stretch>
            <a:fillRect/>
          </a:stretch>
        </p:blipFill>
        <p:spPr>
          <a:xfrm>
            <a:off x="3857620" y="142852"/>
            <a:ext cx="4073525" cy="6164263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xit" presetSubtype="6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7" presetClass="entr" presetSubtype="2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" presetClass="exit" presetSubtype="16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nodeType="withEffect">
                                  <p:stCondLst>
                                    <p:cond delay="10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nodeType="withEffect">
                                  <p:stCondLst>
                                    <p:cond delay="13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xit" presetSubtype="16" fill="hold" nodeType="withEffect">
                                  <p:stCondLst>
                                    <p:cond delay="170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8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1" presetClass="entr" presetSubtype="3" fill="hold" nodeType="withEffect">
                                  <p:stCondLst>
                                    <p:cond delay="17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42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nodeType="withEffect">
                                  <p:stCondLst>
                                    <p:cond delay="20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0" presetClass="entr" presetSubtype="0" decel="100000" fill="hold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xit" presetSubtype="10" fill="hold" nodeType="withEffect">
                                  <p:stCondLst>
                                    <p:cond delay="24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1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0" presetClass="entr" presetSubtype="0" decel="100000" fill="hold" nodeType="withEffect">
                                  <p:stCondLst>
                                    <p:cond delay="24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xit" presetSubtype="10" fill="hold" nodeType="withEffect">
                                  <p:stCondLst>
                                    <p:cond delay="275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xit" presetSubtype="16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7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0" presetClass="entr" presetSubtype="0" decel="100000" fill="hold" nodeType="withEffect">
                                  <p:stCondLst>
                                    <p:cond delay="31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87900" y="1631950"/>
            <a:ext cx="3771900" cy="5226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/>
              <a:t>Большую известность Борису Владимировичу Заходеру принесли мастерски выполненные переводы известных зарубежных детских сказок: "Винни-Пух и все-все-все" "Мэри Поппинс", "Приключения Алисы в Стране Чудес";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	сказок Карела Чапека, братьев Гримм "Бременские музыканты", и др.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	Борис Заходер был широко известен не только в нашей стране, но и за рубежом.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	Он лауреат многих литературных премий, в том числе и Международной премии им. Г.Х.Андерсена </a:t>
            </a:r>
          </a:p>
        </p:txBody>
      </p:sp>
      <p:pic>
        <p:nvPicPr>
          <p:cNvPr id="20502" name="Picture 22" descr="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lum bright="-20000" contrast="40000"/>
          </a:blip>
          <a:srcRect/>
          <a:stretch>
            <a:fillRect/>
          </a:stretch>
        </p:blipFill>
        <p:spPr>
          <a:xfrm>
            <a:off x="500034" y="357166"/>
            <a:ext cx="3917950" cy="5111750"/>
          </a:xfrm>
        </p:spPr>
      </p:pic>
      <p:pic>
        <p:nvPicPr>
          <p:cNvPr id="20503" name="Picture 23" descr="лл"/>
          <p:cNvPicPr>
            <a:picLocks noChangeAspect="1" noChangeArrowheads="1"/>
          </p:cNvPicPr>
          <p:nvPr/>
        </p:nvPicPr>
        <p:blipFill>
          <a:blip r:embed="rId3">
            <a:lum bright="-20000" contrast="40000"/>
          </a:blip>
          <a:srcRect/>
          <a:stretch>
            <a:fillRect/>
          </a:stretch>
        </p:blipFill>
        <p:spPr bwMode="auto">
          <a:xfrm>
            <a:off x="357158" y="214290"/>
            <a:ext cx="4578350" cy="5256213"/>
          </a:xfrm>
          <a:prstGeom prst="rect">
            <a:avLst/>
          </a:prstGeom>
          <a:noFill/>
        </p:spPr>
      </p:pic>
      <p:pic>
        <p:nvPicPr>
          <p:cNvPr id="20499" name="Picture 19" descr="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lum contrast="40000"/>
          </a:blip>
          <a:srcRect/>
          <a:stretch>
            <a:fillRect/>
          </a:stretch>
        </p:blipFill>
        <p:spPr>
          <a:xfrm>
            <a:off x="785786" y="285728"/>
            <a:ext cx="4251325" cy="52959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10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10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250825" y="260350"/>
            <a:ext cx="7343775" cy="1655763"/>
          </a:xfrm>
          <a:ln w="76200">
            <a:solidFill>
              <a:srgbClr val="000000"/>
            </a:solidFill>
          </a:ln>
        </p:spPr>
        <p:txBody>
          <a:bodyPr/>
          <a:lstStyle/>
          <a:p>
            <a:pPr algn="ctr"/>
            <a:r>
              <a:rPr lang="ru-RU" sz="3600"/>
              <a:t>Скончался Борис Заходер </a:t>
            </a:r>
          </a:p>
          <a:p>
            <a:pPr algn="ctr">
              <a:buFontTx/>
              <a:buNone/>
            </a:pPr>
            <a:r>
              <a:rPr lang="ru-RU" sz="3600"/>
              <a:t>	7 ноября 2000 года в Москве.</a:t>
            </a:r>
          </a:p>
        </p:txBody>
      </p:sp>
      <p:pic>
        <p:nvPicPr>
          <p:cNvPr id="23560" name="Picture 8" descr="11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contrast="40000"/>
          </a:blip>
          <a:srcRect/>
          <a:stretch>
            <a:fillRect/>
          </a:stretch>
        </p:blipFill>
        <p:spPr>
          <a:xfrm>
            <a:off x="2771775" y="2205038"/>
            <a:ext cx="3262313" cy="4391025"/>
          </a:xfrm>
          <a:noFill/>
          <a:ln w="130175">
            <a:solidFill>
              <a:srgbClr val="000099"/>
            </a:solidFill>
          </a:ln>
        </p:spPr>
      </p:pic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6300788" y="5373688"/>
            <a:ext cx="2376487" cy="992187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Могила Бориса Владимировича Заходера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3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23563" grpId="0" animBg="1"/>
    </p:bld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211</TotalTime>
  <Words>175</Words>
  <Application>Microsoft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Пастель</vt:lpstr>
      <vt:lpstr>Жизнь и творчество Бориса Заходера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и творчество Бориса Заходера</dc:title>
  <dc:creator>SamLab.ws</dc:creator>
  <cp:lastModifiedBy>User</cp:lastModifiedBy>
  <cp:revision>12</cp:revision>
  <dcterms:created xsi:type="dcterms:W3CDTF">2009-01-25T05:47:49Z</dcterms:created>
  <dcterms:modified xsi:type="dcterms:W3CDTF">2012-10-08T00:28:48Z</dcterms:modified>
</cp:coreProperties>
</file>