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1"/>
            <a:ext cx="5182344" cy="1368151"/>
          </a:xfrm>
        </p:spPr>
        <p:txBody>
          <a:bodyPr/>
          <a:lstStyle/>
          <a:p>
            <a:r>
              <a:rPr lang="ru-RU" dirty="0" smtClean="0"/>
              <a:t>Эдуард Успенский</a:t>
            </a:r>
            <a:endParaRPr lang="ru-RU" dirty="0"/>
          </a:p>
        </p:txBody>
      </p:sp>
      <p:pic>
        <p:nvPicPr>
          <p:cNvPr id="1026" name="Picture 2" descr="C:\Users\ILYA\Desktop\438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75" y="1556792"/>
            <a:ext cx="3175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 numCol="2">
            <a:normAutofit fontScale="90000"/>
          </a:bodyPr>
          <a:lstStyle/>
          <a:p>
            <a:r>
              <a:rPr lang="ru-RU" sz="3600" i="1" dirty="0">
                <a:effectLst/>
              </a:rPr>
              <a:t/>
            </a:r>
            <a:br>
              <a:rPr lang="ru-RU" sz="3600" i="1" dirty="0">
                <a:effectLst/>
              </a:rPr>
            </a:br>
            <a:r>
              <a:rPr lang="ru-RU" sz="3600" i="1" dirty="0" smtClean="0">
                <a:effectLst/>
              </a:rPr>
              <a:t>игрушка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 smtClean="0">
                <a:effectLst/>
              </a:rPr>
              <a:t>жирафа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>
                <a:effectLst/>
              </a:rPr>
              <a:t>обезьянка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>
                <a:effectLst/>
              </a:rPr>
              <a:t>кот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>
                <a:effectLst/>
              </a:rPr>
              <a:t>крыса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>
                <a:effectLst/>
              </a:rPr>
              <a:t>почтальон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i="1" dirty="0">
                <a:effectLst/>
              </a:rPr>
              <a:t>собака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3600" i="1" dirty="0" smtClean="0">
                <a:effectLst/>
              </a:rPr>
              <a:t>Шарик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err="1" smtClean="0">
                <a:effectLst/>
              </a:rPr>
              <a:t>Матроскин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smtClean="0">
                <a:effectLst/>
              </a:rPr>
              <a:t>Анфиса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smtClean="0">
                <a:effectLst/>
              </a:rPr>
              <a:t>Анюта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smtClean="0">
                <a:effectLst/>
              </a:rPr>
              <a:t>Чебурашка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smtClean="0">
                <a:effectLst/>
              </a:rPr>
              <a:t>Лариска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i="1" dirty="0" smtClean="0">
                <a:effectLst/>
              </a:rPr>
              <a:t>Печкин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93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Читайте книги Эдуарда Успенского!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484785"/>
            <a:ext cx="8229600" cy="4771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ILYA\Desktop\anto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646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LYA\Desktop\50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443"/>
            <a:ext cx="25202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LYA\Desktop\Uspensky_VPV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3" y="2472944"/>
            <a:ext cx="2488728" cy="34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ILYA\Desktop\376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01" y="3068960"/>
            <a:ext cx="190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ILYA\Desktop\p1897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62835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3050"/>
            <a:ext cx="397078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340769"/>
            <a:ext cx="4176464" cy="352839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Как </a:t>
            </a:r>
            <a:r>
              <a:rPr lang="ru-RU" sz="2400" dirty="0"/>
              <a:t>называется произведение, которое начинается так: «В одном густом тропическом лесу жил да был очень забавный </a:t>
            </a:r>
            <a:r>
              <a:rPr lang="ru-RU" sz="2400" dirty="0" smtClean="0"/>
              <a:t>зверек</a:t>
            </a:r>
            <a:r>
              <a:rPr lang="ru-RU" sz="2400" dirty="0"/>
              <a:t>…»?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Где работал крокодил Гена?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C:\Users\ILYA\Desktop\194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7638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4464496" cy="2808312"/>
          </a:xfrm>
        </p:spPr>
        <p:txBody>
          <a:bodyPr/>
          <a:lstStyle/>
          <a:p>
            <a:r>
              <a:rPr lang="ru-RU" sz="2000" dirty="0"/>
              <a:t>«Глаза у него были большие и желтые, как у филина, голова круглая, заячья, а хвост коротенький и пушистый, такой, какой бывает у маленьких медвежат».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 </a:t>
            </a:r>
            <a:r>
              <a:rPr lang="ru-RU" sz="2000" dirty="0"/>
              <a:t>каком герое идет речь?</a:t>
            </a:r>
          </a:p>
          <a:p>
            <a:endParaRPr lang="ru-RU" dirty="0"/>
          </a:p>
        </p:txBody>
      </p:sp>
      <p:pic>
        <p:nvPicPr>
          <p:cNvPr id="2050" name="Picture 2" descr="C:\Users\ILYA\Desktop\65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100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5111750" cy="38884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429000"/>
            <a:ext cx="7976865" cy="238680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- Кто </a:t>
            </a:r>
            <a:r>
              <a:rPr lang="ru-RU" sz="2000" dirty="0"/>
              <a:t>такой Чебурашка? </a:t>
            </a:r>
            <a:endParaRPr lang="ru-RU" sz="2000" dirty="0" smtClean="0"/>
          </a:p>
          <a:p>
            <a:r>
              <a:rPr lang="ru-RU" sz="2000" dirty="0" smtClean="0"/>
              <a:t>- Где </a:t>
            </a:r>
            <a:r>
              <a:rPr lang="ru-RU" sz="2000" dirty="0"/>
              <a:t>жил Чебурашка?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r>
              <a:rPr lang="ru-RU" sz="2000" dirty="0"/>
              <a:t>- Зачем Чебурашка и крокодил Гена решили построить дом?</a:t>
            </a:r>
          </a:p>
          <a:p>
            <a:r>
              <a:rPr lang="ru-RU" sz="2000" dirty="0" smtClean="0"/>
              <a:t>- Что </a:t>
            </a:r>
            <a:r>
              <a:rPr lang="ru-RU" sz="2000" dirty="0"/>
              <a:t>больше всего любил есть Чебурашка?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Как звали крысу старухи Шапокляк?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Кому принадлежат слова: «Хорошими делами прославиться нельзя!» </a:t>
            </a:r>
            <a:endParaRPr lang="ru-RU" sz="2000" dirty="0"/>
          </a:p>
        </p:txBody>
      </p:sp>
      <p:pic>
        <p:nvPicPr>
          <p:cNvPr id="1026" name="Picture 2" descr="C:\Users\ILYA\Desktop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3669"/>
            <a:ext cx="5040560" cy="28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73050"/>
            <a:ext cx="3610744" cy="5853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538736" cy="4857403"/>
          </a:xfrm>
        </p:spPr>
        <p:txBody>
          <a:bodyPr>
            <a:normAutofit/>
          </a:bodyPr>
          <a:lstStyle/>
          <a:p>
            <a:r>
              <a:rPr lang="ru-RU" sz="2000" dirty="0"/>
              <a:t>- В какой книге Эдуарда Успенского живут говорящие собака и кот? </a:t>
            </a:r>
          </a:p>
          <a:p>
            <a:r>
              <a:rPr lang="ru-RU" sz="2000" dirty="0"/>
              <a:t>- Как звали кота Дяди Федора?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- Какой герой «в четыре года читать научился, а в шесть уже сам себе суп варил»? </a:t>
            </a:r>
          </a:p>
          <a:p>
            <a:endParaRPr lang="ru-RU" sz="2000" dirty="0"/>
          </a:p>
        </p:txBody>
      </p:sp>
      <p:pic>
        <p:nvPicPr>
          <p:cNvPr id="3074" name="Picture 2" descr="C:\Users\ILYA\Desktop\06806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9604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5111750" cy="585311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548680"/>
            <a:ext cx="4320480" cy="5832648"/>
          </a:xfrm>
        </p:spPr>
        <p:txBody>
          <a:bodyPr>
            <a:normAutofit/>
          </a:bodyPr>
          <a:lstStyle/>
          <a:p>
            <a:r>
              <a:rPr lang="ru-RU" sz="2000" dirty="0"/>
              <a:t>-  «И </a:t>
            </a:r>
            <a:r>
              <a:rPr lang="ru-RU" sz="2000" dirty="0" err="1"/>
              <a:t>Барбосиком</a:t>
            </a:r>
            <a:r>
              <a:rPr lang="ru-RU" sz="2000" dirty="0"/>
              <a:t> меня звали и Оболтусом, и даже Кис-</a:t>
            </a:r>
            <a:r>
              <a:rPr lang="ru-RU" sz="2000" dirty="0" err="1"/>
              <a:t>Кисычем</a:t>
            </a:r>
            <a:r>
              <a:rPr lang="ru-RU" sz="2000" dirty="0"/>
              <a:t>. Только я фамилию хочу иметь…» Какую?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Кто о себе сказал: «Я могу и картошку окучивать задними лапами. И посуду мыть — языком облизывать. И места мне не надо, я могу на улице спать»? 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Что нужно было для счастья коту </a:t>
            </a:r>
            <a:r>
              <a:rPr lang="ru-RU" sz="2000" dirty="0" err="1"/>
              <a:t>Матроскину</a:t>
            </a:r>
            <a:r>
              <a:rPr lang="ru-RU" sz="2000" dirty="0"/>
              <a:t>, собаке Шарику? </a:t>
            </a:r>
          </a:p>
          <a:p>
            <a:endParaRPr lang="ru-RU" sz="2000" dirty="0"/>
          </a:p>
        </p:txBody>
      </p:sp>
      <p:pic>
        <p:nvPicPr>
          <p:cNvPr id="4098" name="Picture 2" descr="C:\Users\ILYA\Desktop\13541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5283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7992888" cy="1512168"/>
          </a:xfrm>
        </p:spPr>
        <p:txBody>
          <a:bodyPr>
            <a:noAutofit/>
          </a:bodyPr>
          <a:lstStyle/>
          <a:p>
            <a:r>
              <a:rPr lang="ru-RU" sz="2000" dirty="0"/>
              <a:t>- Какие слова учил произносить галчонка </a:t>
            </a:r>
            <a:r>
              <a:rPr lang="ru-RU" sz="2000" dirty="0" err="1"/>
              <a:t>Хватайку</a:t>
            </a:r>
            <a:r>
              <a:rPr lang="ru-RU" sz="2000" dirty="0"/>
              <a:t> кот и какая от этого польза? </a:t>
            </a:r>
          </a:p>
          <a:p>
            <a:r>
              <a:rPr lang="ru-RU" sz="2000" dirty="0"/>
              <a:t>- Как </a:t>
            </a:r>
            <a:r>
              <a:rPr lang="ru-RU" sz="2000" dirty="0" smtClean="0"/>
              <a:t>звали корову кота </a:t>
            </a:r>
            <a:r>
              <a:rPr lang="ru-RU" sz="2000" dirty="0" err="1" smtClean="0"/>
              <a:t>Матроскина</a:t>
            </a:r>
            <a:r>
              <a:rPr lang="ru-RU" sz="2000" dirty="0"/>
              <a:t>?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- Кто такой Печкин? </a:t>
            </a:r>
            <a:endParaRPr lang="ru-RU" sz="2000" dirty="0"/>
          </a:p>
        </p:txBody>
      </p:sp>
      <p:pic>
        <p:nvPicPr>
          <p:cNvPr id="5122" name="Picture 2" descr="C:\Users\ILYA\Desktop\ac1ceaf35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39319"/>
            <a:ext cx="6096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73050"/>
            <a:ext cx="4968552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213993" cy="5289451"/>
          </a:xfrm>
        </p:spPr>
        <p:txBody>
          <a:bodyPr>
            <a:normAutofit/>
          </a:bodyPr>
          <a:lstStyle/>
          <a:p>
            <a:r>
              <a:rPr lang="ru-RU" sz="2000" dirty="0"/>
              <a:t>- Какую награду получил почтальон Печкин за мальчика? 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В квартире Дяди Федора висела на стене картина. А какая от нее была польза</a:t>
            </a:r>
            <a:r>
              <a:rPr lang="ru-RU" sz="2000" dirty="0" smtClean="0"/>
              <a:t>?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Какое имя дали теленку пес, кот и Дядя Федор? </a:t>
            </a:r>
            <a:endParaRPr lang="ru-RU" sz="2000" dirty="0"/>
          </a:p>
        </p:txBody>
      </p:sp>
      <p:pic>
        <p:nvPicPr>
          <p:cNvPr id="6147" name="Picture 3" descr="C:\Users\ILYA\Desktop\album_pic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24847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тний дожд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Летний дождь</Template>
  <TotalTime>64</TotalTime>
  <Words>287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Летний дождь</vt:lpstr>
      <vt:lpstr>Эдуард Успенский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игрушка жирафа обезьянка кот крыса почтальон собака      Шарик Матроскин Анфиса Анюта Чебурашка Лариска Печкин </vt:lpstr>
      <vt:lpstr>Читайте книги Эдуарда Успенского!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</dc:title>
  <dc:creator>ILYA</dc:creator>
  <cp:lastModifiedBy>ILYA</cp:lastModifiedBy>
  <cp:revision>8</cp:revision>
  <dcterms:created xsi:type="dcterms:W3CDTF">2011-01-30T15:52:35Z</dcterms:created>
  <dcterms:modified xsi:type="dcterms:W3CDTF">2011-01-30T16:59:12Z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