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 id="2147483728" r:id="rId2"/>
  </p:sldMasterIdLst>
  <p:sldIdLst>
    <p:sldId id="302" r:id="rId3"/>
    <p:sldId id="256" r:id="rId4"/>
    <p:sldId id="293" r:id="rId5"/>
    <p:sldId id="258" r:id="rId6"/>
    <p:sldId id="274" r:id="rId7"/>
    <p:sldId id="275" r:id="rId8"/>
    <p:sldId id="277" r:id="rId9"/>
    <p:sldId id="298" r:id="rId10"/>
    <p:sldId id="303" r:id="rId11"/>
    <p:sldId id="276" r:id="rId12"/>
    <p:sldId id="278" r:id="rId13"/>
    <p:sldId id="300" r:id="rId14"/>
    <p:sldId id="266" r:id="rId15"/>
    <p:sldId id="279" r:id="rId16"/>
    <p:sldId id="280" r:id="rId17"/>
    <p:sldId id="284"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800080"/>
    <a:srgbClr val="9900FF"/>
    <a:srgbClr val="CC0099"/>
    <a:srgbClr val="996633"/>
    <a:srgbClr val="008000"/>
    <a:srgbClr val="FF00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3576" autoAdjust="0"/>
    <p:restoredTop sz="94556" autoAdjust="0"/>
  </p:normalViewPr>
  <p:slideViewPr>
    <p:cSldViewPr>
      <p:cViewPr varScale="1">
        <p:scale>
          <a:sx n="70" d="100"/>
          <a:sy n="70" d="100"/>
        </p:scale>
        <p:origin x="-115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C4731E85-8D3F-4976-8C98-F54F5678704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F0B0D3E5-22F4-4C5F-BA5E-F4E1197F458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3215E06-84E5-4B52-A00A-609AD7E498C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ru-RU"/>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ru-RU"/>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ru-RU"/>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grpSp>
          <p:nvGrpSpPr>
            <p:cNvPr id="19" name="Group 22"/>
            <p:cNvGrpSpPr>
              <a:grpSpLocks/>
            </p:cNvGrpSpPr>
            <p:nvPr userDrawn="1"/>
          </p:nvGrpSpPr>
          <p:grpSpPr bwMode="auto">
            <a:xfrm>
              <a:off x="4986" y="2752"/>
              <a:ext cx="469" cy="667"/>
              <a:chOff x="4986" y="2752"/>
              <a:chExt cx="469"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ru-RU"/>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ru-RU"/>
          </a:p>
        </p:txBody>
      </p:sp>
      <p:sp>
        <p:nvSpPr>
          <p:cNvPr id="414723"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ru-RU"/>
              <a:t>Образец заголовка</a:t>
            </a:r>
          </a:p>
        </p:txBody>
      </p:sp>
      <p:sp>
        <p:nvSpPr>
          <p:cNvPr id="414724"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ru-RU"/>
              <a:t>Образец подзаголовка</a:t>
            </a:r>
          </a:p>
        </p:txBody>
      </p:sp>
      <p:sp>
        <p:nvSpPr>
          <p:cNvPr id="27" name="Rectangle 5"/>
          <p:cNvSpPr>
            <a:spLocks noGrp="1" noChangeArrowheads="1"/>
          </p:cNvSpPr>
          <p:nvPr>
            <p:ph type="dt" sz="half" idx="10"/>
          </p:nvPr>
        </p:nvSpPr>
        <p:spPr>
          <a:xfrm>
            <a:off x="685800" y="6248400"/>
            <a:ext cx="1905000" cy="457200"/>
          </a:xfrm>
        </p:spPr>
        <p:txBody>
          <a:bodyPr/>
          <a:lstStyle>
            <a:lvl1pPr>
              <a:defRPr smtClean="0"/>
            </a:lvl1pPr>
          </a:lstStyle>
          <a:p>
            <a:pPr>
              <a:defRPr/>
            </a:pPr>
            <a:endParaRPr lang="ru-RU"/>
          </a:p>
        </p:txBody>
      </p:sp>
      <p:sp>
        <p:nvSpPr>
          <p:cNvPr id="28" name="Rectangle 6"/>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ru-RU"/>
          </a:p>
        </p:txBody>
      </p:sp>
      <p:sp>
        <p:nvSpPr>
          <p:cNvPr id="29" name="Rectangle 7"/>
          <p:cNvSpPr>
            <a:spLocks noGrp="1" noChangeArrowheads="1"/>
          </p:cNvSpPr>
          <p:nvPr>
            <p:ph type="sldNum" sz="quarter" idx="12"/>
          </p:nvPr>
        </p:nvSpPr>
        <p:spPr>
          <a:xfrm>
            <a:off x="6553200" y="6248400"/>
            <a:ext cx="1905000" cy="457200"/>
          </a:xfrm>
        </p:spPr>
        <p:txBody>
          <a:bodyPr/>
          <a:lstStyle>
            <a:lvl1pPr>
              <a:defRPr smtClean="0"/>
            </a:lvl1pPr>
          </a:lstStyle>
          <a:p>
            <a:pPr>
              <a:defRPr/>
            </a:pPr>
            <a:fld id="{F7678C18-66A1-4B33-BF9B-3A63FE8678D4}"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1DB0F0CB-3458-43D1-BC8B-57C24F713D63}"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AA007612-E3A8-4878-B2CE-1B2B6F8838AA}"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EF53375F-DAB8-408A-B923-532E7888FCFE}"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5"/>
          <p:cNvSpPr>
            <a:spLocks noGrp="1" noChangeArrowheads="1"/>
          </p:cNvSpPr>
          <p:nvPr>
            <p:ph type="dt" sz="half" idx="10"/>
          </p:nvPr>
        </p:nvSpPr>
        <p:spPr>
          <a:ln/>
        </p:spPr>
        <p:txBody>
          <a:bodyPr/>
          <a:lstStyle>
            <a:lvl1pPr>
              <a:defRPr/>
            </a:lvl1pPr>
          </a:lstStyle>
          <a:p>
            <a:pPr>
              <a:defRPr/>
            </a:pPr>
            <a:endParaRPr lang="ru-RU"/>
          </a:p>
        </p:txBody>
      </p:sp>
      <p:sp>
        <p:nvSpPr>
          <p:cNvPr id="8" name="Rectangle 6"/>
          <p:cNvSpPr>
            <a:spLocks noGrp="1" noChangeArrowheads="1"/>
          </p:cNvSpPr>
          <p:nvPr>
            <p:ph type="ftr" sz="quarter" idx="11"/>
          </p:nvPr>
        </p:nvSpPr>
        <p:spPr>
          <a:ln/>
        </p:spPr>
        <p:txBody>
          <a:bodyPr/>
          <a:lstStyle>
            <a:lvl1pPr>
              <a:defRPr/>
            </a:lvl1pPr>
          </a:lstStyle>
          <a:p>
            <a:pPr>
              <a:defRPr/>
            </a:pPr>
            <a:endParaRPr lang="ru-RU"/>
          </a:p>
        </p:txBody>
      </p:sp>
      <p:sp>
        <p:nvSpPr>
          <p:cNvPr id="9" name="Rectangle 7"/>
          <p:cNvSpPr>
            <a:spLocks noGrp="1" noChangeArrowheads="1"/>
          </p:cNvSpPr>
          <p:nvPr>
            <p:ph type="sldNum" sz="quarter" idx="12"/>
          </p:nvPr>
        </p:nvSpPr>
        <p:spPr>
          <a:ln/>
        </p:spPr>
        <p:txBody>
          <a:bodyPr/>
          <a:lstStyle>
            <a:lvl1pPr>
              <a:defRPr/>
            </a:lvl1pPr>
          </a:lstStyle>
          <a:p>
            <a:pPr>
              <a:defRPr/>
            </a:pPr>
            <a:fld id="{AE7AFA2F-49B3-497A-9741-1ABC8AE983C8}" type="slidenum">
              <a:rPr lang="ru-RU"/>
              <a:pPr>
                <a:defRPr/>
              </a:pPr>
              <a:t>‹#›</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5"/>
          <p:cNvSpPr>
            <a:spLocks noGrp="1" noChangeArrowheads="1"/>
          </p:cNvSpPr>
          <p:nvPr>
            <p:ph type="dt" sz="half" idx="10"/>
          </p:nvPr>
        </p:nvSpPr>
        <p:spPr>
          <a:ln/>
        </p:spPr>
        <p:txBody>
          <a:bodyPr/>
          <a:lstStyle>
            <a:lvl1pPr>
              <a:defRPr/>
            </a:lvl1pPr>
          </a:lstStyle>
          <a:p>
            <a:pPr>
              <a:defRPr/>
            </a:pPr>
            <a:endParaRPr lang="ru-RU"/>
          </a:p>
        </p:txBody>
      </p:sp>
      <p:sp>
        <p:nvSpPr>
          <p:cNvPr id="4" name="Rectangle 6"/>
          <p:cNvSpPr>
            <a:spLocks noGrp="1" noChangeArrowheads="1"/>
          </p:cNvSpPr>
          <p:nvPr>
            <p:ph type="ftr" sz="quarter" idx="11"/>
          </p:nvPr>
        </p:nvSpPr>
        <p:spPr>
          <a:ln/>
        </p:spPr>
        <p:txBody>
          <a:bodyPr/>
          <a:lstStyle>
            <a:lvl1pPr>
              <a:defRPr/>
            </a:lvl1pPr>
          </a:lstStyle>
          <a:p>
            <a:pPr>
              <a:defRPr/>
            </a:pPr>
            <a:endParaRPr lang="ru-RU"/>
          </a:p>
        </p:txBody>
      </p:sp>
      <p:sp>
        <p:nvSpPr>
          <p:cNvPr id="5" name="Rectangle 7"/>
          <p:cNvSpPr>
            <a:spLocks noGrp="1" noChangeArrowheads="1"/>
          </p:cNvSpPr>
          <p:nvPr>
            <p:ph type="sldNum" sz="quarter" idx="12"/>
          </p:nvPr>
        </p:nvSpPr>
        <p:spPr>
          <a:ln/>
        </p:spPr>
        <p:txBody>
          <a:bodyPr/>
          <a:lstStyle>
            <a:lvl1pPr>
              <a:defRPr/>
            </a:lvl1pPr>
          </a:lstStyle>
          <a:p>
            <a:pPr>
              <a:defRPr/>
            </a:pPr>
            <a:fld id="{8D6E284E-6EE9-4C38-A76F-61115F1E4FE3}" type="slidenum">
              <a:rPr lang="ru-RU"/>
              <a:pPr>
                <a:defRPr/>
              </a:pPr>
              <a:t>‹#›</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ru-RU"/>
          </a:p>
        </p:txBody>
      </p:sp>
      <p:sp>
        <p:nvSpPr>
          <p:cNvPr id="3" name="Rectangle 6"/>
          <p:cNvSpPr>
            <a:spLocks noGrp="1" noChangeArrowheads="1"/>
          </p:cNvSpPr>
          <p:nvPr>
            <p:ph type="ftr" sz="quarter" idx="11"/>
          </p:nvPr>
        </p:nvSpPr>
        <p:spPr>
          <a:ln/>
        </p:spPr>
        <p:txBody>
          <a:bodyPr/>
          <a:lstStyle>
            <a:lvl1pPr>
              <a:defRPr/>
            </a:lvl1pPr>
          </a:lstStyle>
          <a:p>
            <a:pPr>
              <a:defRPr/>
            </a:pPr>
            <a:endParaRPr lang="ru-RU"/>
          </a:p>
        </p:txBody>
      </p:sp>
      <p:sp>
        <p:nvSpPr>
          <p:cNvPr id="4" name="Rectangle 7"/>
          <p:cNvSpPr>
            <a:spLocks noGrp="1" noChangeArrowheads="1"/>
          </p:cNvSpPr>
          <p:nvPr>
            <p:ph type="sldNum" sz="quarter" idx="12"/>
          </p:nvPr>
        </p:nvSpPr>
        <p:spPr>
          <a:ln/>
        </p:spPr>
        <p:txBody>
          <a:bodyPr/>
          <a:lstStyle>
            <a:lvl1pPr>
              <a:defRPr/>
            </a:lvl1pPr>
          </a:lstStyle>
          <a:p>
            <a:pPr>
              <a:defRPr/>
            </a:pPr>
            <a:fld id="{6C54009B-8384-402A-B352-789121E97913}" type="slidenum">
              <a:rPr lang="ru-RU"/>
              <a:pPr>
                <a:defRPr/>
              </a:pPr>
              <a:t>‹#›</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BE765AD1-2B7D-481D-85A4-E2DD3D27C62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180DB0B-FDA8-4B56-B4F7-A4F67F9BB262}" type="slidenum">
              <a:rPr lang="ru-RU"/>
              <a:pPr>
                <a:defRPr/>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5"/>
          <p:cNvSpPr>
            <a:spLocks noGrp="1" noChangeArrowheads="1"/>
          </p:cNvSpPr>
          <p:nvPr>
            <p:ph type="dt" sz="half" idx="10"/>
          </p:nvPr>
        </p:nvSpPr>
        <p:spPr>
          <a:ln/>
        </p:spPr>
        <p:txBody>
          <a:bodyPr/>
          <a:lstStyle>
            <a:lvl1pPr>
              <a:defRPr/>
            </a:lvl1pPr>
          </a:lstStyle>
          <a:p>
            <a:pPr>
              <a:defRPr/>
            </a:pPr>
            <a:endParaRPr lang="ru-RU"/>
          </a:p>
        </p:txBody>
      </p:sp>
      <p:sp>
        <p:nvSpPr>
          <p:cNvPr id="6" name="Rectangle 6"/>
          <p:cNvSpPr>
            <a:spLocks noGrp="1" noChangeArrowheads="1"/>
          </p:cNvSpPr>
          <p:nvPr>
            <p:ph type="ftr" sz="quarter" idx="11"/>
          </p:nvPr>
        </p:nvSpPr>
        <p:spPr>
          <a:ln/>
        </p:spPr>
        <p:txBody>
          <a:bodyPr/>
          <a:lstStyle>
            <a:lvl1pPr>
              <a:defRPr/>
            </a:lvl1pPr>
          </a:lstStyle>
          <a:p>
            <a:pPr>
              <a:defRPr/>
            </a:pPr>
            <a:endParaRPr lang="ru-RU"/>
          </a:p>
        </p:txBody>
      </p:sp>
      <p:sp>
        <p:nvSpPr>
          <p:cNvPr id="7" name="Rectangle 7"/>
          <p:cNvSpPr>
            <a:spLocks noGrp="1" noChangeArrowheads="1"/>
          </p:cNvSpPr>
          <p:nvPr>
            <p:ph type="sldNum" sz="quarter" idx="12"/>
          </p:nvPr>
        </p:nvSpPr>
        <p:spPr>
          <a:ln/>
        </p:spPr>
        <p:txBody>
          <a:bodyPr/>
          <a:lstStyle>
            <a:lvl1pPr>
              <a:defRPr/>
            </a:lvl1pPr>
          </a:lstStyle>
          <a:p>
            <a:pPr>
              <a:defRPr/>
            </a:pPr>
            <a:fld id="{5FE2C2C6-F073-4CF9-810D-003D53158D35}" type="slidenum">
              <a:rPr lang="ru-RU"/>
              <a:pPr>
                <a:defRPr/>
              </a:pPr>
              <a:t>‹#›</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5CD6075C-E6F6-4F23-B86A-A444D31FEB19}" type="slidenum">
              <a:rPr lang="ru-RU"/>
              <a:pPr>
                <a:defRPr/>
              </a:pPr>
              <a:t>‹#›</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457950" y="152400"/>
            <a:ext cx="1924050" cy="5334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152400"/>
            <a:ext cx="5619750" cy="5334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5"/>
          <p:cNvSpPr>
            <a:spLocks noGrp="1" noChangeArrowheads="1"/>
          </p:cNvSpPr>
          <p:nvPr>
            <p:ph type="dt" sz="half" idx="10"/>
          </p:nvPr>
        </p:nvSpPr>
        <p:spPr>
          <a:ln/>
        </p:spPr>
        <p:txBody>
          <a:bodyPr/>
          <a:lstStyle>
            <a:lvl1pPr>
              <a:defRPr/>
            </a:lvl1pPr>
          </a:lstStyle>
          <a:p>
            <a:pPr>
              <a:defRPr/>
            </a:pPr>
            <a:endParaRPr lang="ru-RU"/>
          </a:p>
        </p:txBody>
      </p:sp>
      <p:sp>
        <p:nvSpPr>
          <p:cNvPr id="5" name="Rectangle 6"/>
          <p:cNvSpPr>
            <a:spLocks noGrp="1" noChangeArrowheads="1"/>
          </p:cNvSpPr>
          <p:nvPr>
            <p:ph type="ftr" sz="quarter" idx="11"/>
          </p:nvPr>
        </p:nvSpPr>
        <p:spPr>
          <a:ln/>
        </p:spPr>
        <p:txBody>
          <a:bodyPr/>
          <a:lstStyle>
            <a:lvl1pPr>
              <a:defRPr/>
            </a:lvl1pPr>
          </a:lstStyle>
          <a:p>
            <a:pPr>
              <a:defRPr/>
            </a:pPr>
            <a:endParaRPr lang="ru-RU"/>
          </a:p>
        </p:txBody>
      </p:sp>
      <p:sp>
        <p:nvSpPr>
          <p:cNvPr id="6" name="Rectangle 7"/>
          <p:cNvSpPr>
            <a:spLocks noGrp="1" noChangeArrowheads="1"/>
          </p:cNvSpPr>
          <p:nvPr>
            <p:ph type="sldNum" sz="quarter" idx="12"/>
          </p:nvPr>
        </p:nvSpPr>
        <p:spPr>
          <a:ln/>
        </p:spPr>
        <p:txBody>
          <a:bodyPr/>
          <a:lstStyle>
            <a:lvl1pPr>
              <a:defRPr/>
            </a:lvl1pPr>
          </a:lstStyle>
          <a:p>
            <a:pPr>
              <a:defRPr/>
            </a:pPr>
            <a:fld id="{040EAF68-C418-4665-A470-43B6BA811D6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CDADB0F8-1C5F-4B6E-AE6A-731071A24655}"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0184A78-0839-4534-86E0-1903A1280D9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CCBF0525-E263-461B-9BB8-801E0CB11EB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FC56A4DC-E9CD-4CA4-8305-C91F3CF87ACE}"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A2234E4A-CC18-4741-B0C8-91940834AED8}"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8AF0FC1-DEFC-4839-B227-64C97DE6F73F}"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6B6BA35A-D147-4759-9B5B-960BEA3FA62B}"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106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ru-RU"/>
          </a:p>
        </p:txBody>
      </p:sp>
      <p:sp>
        <p:nvSpPr>
          <p:cNvPr id="4106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ru-RU"/>
          </a:p>
        </p:txBody>
      </p:sp>
      <p:sp>
        <p:nvSpPr>
          <p:cNvPr id="4106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76A3D2EB-4E79-4F46-B1B1-9C965F1BF758}"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3698"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ru-RU"/>
          </a:p>
        </p:txBody>
      </p:sp>
      <p:sp>
        <p:nvSpPr>
          <p:cNvPr id="2051"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ru-RU" smtClean="0"/>
              <a:t>Образец заголовка</a:t>
            </a:r>
          </a:p>
        </p:txBody>
      </p:sp>
      <p:sp>
        <p:nvSpPr>
          <p:cNvPr id="2052"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13701"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ru-RU"/>
          </a:p>
        </p:txBody>
      </p:sp>
      <p:sp>
        <p:nvSpPr>
          <p:cNvPr id="413702"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ru-RU"/>
          </a:p>
        </p:txBody>
      </p:sp>
      <p:sp>
        <p:nvSpPr>
          <p:cNvPr id="413703"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85F18018-92E6-425E-BECD-F227080DBF45}" type="slidenum">
              <a:rPr lang="ru-RU"/>
              <a:pPr>
                <a:defRPr/>
              </a:pPr>
              <a:t>‹#›</a:t>
            </a:fld>
            <a:endParaRPr lang="ru-RU"/>
          </a:p>
        </p:txBody>
      </p:sp>
      <p:sp>
        <p:nvSpPr>
          <p:cNvPr id="413704"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ru-RU"/>
          </a:p>
        </p:txBody>
      </p:sp>
      <p:sp>
        <p:nvSpPr>
          <p:cNvPr id="413705"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ru-RU"/>
          </a:p>
        </p:txBody>
      </p:sp>
      <p:grpSp>
        <p:nvGrpSpPr>
          <p:cNvPr id="2058" name="Group 10"/>
          <p:cNvGrpSpPr>
            <a:grpSpLocks/>
          </p:cNvGrpSpPr>
          <p:nvPr/>
        </p:nvGrpSpPr>
        <p:grpSpPr bwMode="auto">
          <a:xfrm>
            <a:off x="7938" y="5540375"/>
            <a:ext cx="1784350" cy="1246188"/>
            <a:chOff x="5" y="3490"/>
            <a:chExt cx="1124" cy="785"/>
          </a:xfrm>
        </p:grpSpPr>
        <p:sp>
          <p:nvSpPr>
            <p:cNvPr id="413707"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ru-RU"/>
            </a:p>
          </p:txBody>
        </p:sp>
        <p:sp>
          <p:nvSpPr>
            <p:cNvPr id="413708"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ru-RU"/>
            </a:p>
          </p:txBody>
        </p:sp>
        <p:sp>
          <p:nvSpPr>
            <p:cNvPr id="413709"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ru-RU"/>
            </a:p>
          </p:txBody>
        </p:sp>
        <p:sp>
          <p:nvSpPr>
            <p:cNvPr id="413710"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ru-RU"/>
            </a:p>
          </p:txBody>
        </p:sp>
        <p:sp>
          <p:nvSpPr>
            <p:cNvPr id="413711"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ru-RU"/>
            </a:p>
          </p:txBody>
        </p:sp>
        <p:sp>
          <p:nvSpPr>
            <p:cNvPr id="413712"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ru-RU"/>
            </a:p>
          </p:txBody>
        </p:sp>
        <p:sp>
          <p:nvSpPr>
            <p:cNvPr id="413713"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ru-RU"/>
            </a:p>
          </p:txBody>
        </p:sp>
        <p:sp>
          <p:nvSpPr>
            <p:cNvPr id="413714"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ru-RU"/>
            </a:p>
          </p:txBody>
        </p:sp>
        <p:sp>
          <p:nvSpPr>
            <p:cNvPr id="413715"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ru-RU"/>
            </a:p>
          </p:txBody>
        </p:sp>
        <p:grpSp>
          <p:nvGrpSpPr>
            <p:cNvPr id="2084" name="Group 20"/>
            <p:cNvGrpSpPr>
              <a:grpSpLocks/>
            </p:cNvGrpSpPr>
            <p:nvPr userDrawn="1"/>
          </p:nvGrpSpPr>
          <p:grpSpPr bwMode="auto">
            <a:xfrm>
              <a:off x="5" y="3490"/>
              <a:ext cx="1124" cy="780"/>
              <a:chOff x="5" y="3490"/>
              <a:chExt cx="1124" cy="780"/>
            </a:xfrm>
          </p:grpSpPr>
          <p:grpSp>
            <p:nvGrpSpPr>
              <p:cNvPr id="2085" name="Group 21"/>
              <p:cNvGrpSpPr>
                <a:grpSpLocks/>
              </p:cNvGrpSpPr>
              <p:nvPr userDrawn="1"/>
            </p:nvGrpSpPr>
            <p:grpSpPr bwMode="auto">
              <a:xfrm>
                <a:off x="499" y="3562"/>
                <a:ext cx="548" cy="708"/>
                <a:chOff x="499" y="3562"/>
                <a:chExt cx="548" cy="708"/>
              </a:xfrm>
            </p:grpSpPr>
            <p:sp>
              <p:nvSpPr>
                <p:cNvPr id="413718"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ru-RU"/>
                </a:p>
              </p:txBody>
            </p:sp>
            <p:sp>
              <p:nvSpPr>
                <p:cNvPr id="413719"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ru-RU"/>
                </a:p>
              </p:txBody>
            </p:sp>
            <p:sp>
              <p:nvSpPr>
                <p:cNvPr id="413720"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ru-RU"/>
                </a:p>
              </p:txBody>
            </p:sp>
          </p:grpSp>
          <p:sp>
            <p:nvSpPr>
              <p:cNvPr id="413721"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ru-RU"/>
              </a:p>
            </p:txBody>
          </p:sp>
          <p:sp>
            <p:nvSpPr>
              <p:cNvPr id="413722"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ru-RU"/>
              </a:p>
            </p:txBody>
          </p:sp>
          <p:sp>
            <p:nvSpPr>
              <p:cNvPr id="413723"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ru-RU"/>
              </a:p>
            </p:txBody>
          </p:sp>
          <p:grpSp>
            <p:nvGrpSpPr>
              <p:cNvPr id="2089" name="Group 28"/>
              <p:cNvGrpSpPr>
                <a:grpSpLocks/>
              </p:cNvGrpSpPr>
              <p:nvPr userDrawn="1"/>
            </p:nvGrpSpPr>
            <p:grpSpPr bwMode="auto">
              <a:xfrm>
                <a:off x="5" y="3490"/>
                <a:ext cx="1124" cy="678"/>
                <a:chOff x="5" y="3490"/>
                <a:chExt cx="1124" cy="678"/>
              </a:xfrm>
            </p:grpSpPr>
            <p:sp>
              <p:nvSpPr>
                <p:cNvPr id="413725"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ru-RU"/>
                </a:p>
              </p:txBody>
            </p:sp>
            <p:sp>
              <p:nvSpPr>
                <p:cNvPr id="413726"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ru-RU"/>
                </a:p>
              </p:txBody>
            </p:sp>
            <p:sp>
              <p:nvSpPr>
                <p:cNvPr id="413727"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ru-RU"/>
                </a:p>
              </p:txBody>
            </p:sp>
            <p:sp>
              <p:nvSpPr>
                <p:cNvPr id="413728"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ru-RU"/>
                </a:p>
              </p:txBody>
            </p:sp>
            <p:sp>
              <p:nvSpPr>
                <p:cNvPr id="413729"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ru-RU"/>
                </a:p>
              </p:txBody>
            </p:sp>
            <p:sp>
              <p:nvSpPr>
                <p:cNvPr id="413730"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ru-RU"/>
                </a:p>
              </p:txBody>
            </p:sp>
            <p:sp>
              <p:nvSpPr>
                <p:cNvPr id="413731"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ru-RU"/>
                </a:p>
              </p:txBody>
            </p:sp>
            <p:sp>
              <p:nvSpPr>
                <p:cNvPr id="413732"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ru-RU"/>
                </a:p>
              </p:txBody>
            </p:sp>
          </p:grpSp>
        </p:grpSp>
      </p:grpSp>
      <p:grpSp>
        <p:nvGrpSpPr>
          <p:cNvPr id="2059" name="Group 37"/>
          <p:cNvGrpSpPr>
            <a:grpSpLocks/>
          </p:cNvGrpSpPr>
          <p:nvPr/>
        </p:nvGrpSpPr>
        <p:grpSpPr bwMode="auto">
          <a:xfrm>
            <a:off x="8680450" y="2116138"/>
            <a:ext cx="385763" cy="4308475"/>
            <a:chOff x="5468" y="1333"/>
            <a:chExt cx="243" cy="2714"/>
          </a:xfrm>
        </p:grpSpPr>
        <p:sp>
          <p:nvSpPr>
            <p:cNvPr id="413734"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sp>
          <p:nvSpPr>
            <p:cNvPr id="413735"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ru-RU"/>
            </a:p>
          </p:txBody>
        </p:sp>
      </p:grpSp>
      <p:grpSp>
        <p:nvGrpSpPr>
          <p:cNvPr id="2060" name="Group 40"/>
          <p:cNvGrpSpPr>
            <a:grpSpLocks/>
          </p:cNvGrpSpPr>
          <p:nvPr/>
        </p:nvGrpSpPr>
        <p:grpSpPr bwMode="auto">
          <a:xfrm>
            <a:off x="7318375" y="90488"/>
            <a:ext cx="2133600" cy="1911350"/>
            <a:chOff x="4610" y="57"/>
            <a:chExt cx="1344" cy="1204"/>
          </a:xfrm>
        </p:grpSpPr>
        <p:grpSp>
          <p:nvGrpSpPr>
            <p:cNvPr id="2061" name="Group 41"/>
            <p:cNvGrpSpPr>
              <a:grpSpLocks/>
            </p:cNvGrpSpPr>
            <p:nvPr userDrawn="1"/>
          </p:nvGrpSpPr>
          <p:grpSpPr bwMode="auto">
            <a:xfrm>
              <a:off x="4610" y="57"/>
              <a:ext cx="1344" cy="1204"/>
              <a:chOff x="4610" y="57"/>
              <a:chExt cx="1344" cy="1204"/>
            </a:xfrm>
          </p:grpSpPr>
          <p:sp>
            <p:nvSpPr>
              <p:cNvPr id="413738"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ru-RU"/>
              </a:p>
            </p:txBody>
          </p:sp>
          <p:grpSp>
            <p:nvGrpSpPr>
              <p:cNvPr id="2064" name="Group 43"/>
              <p:cNvGrpSpPr>
                <a:grpSpLocks/>
              </p:cNvGrpSpPr>
              <p:nvPr userDrawn="1"/>
            </p:nvGrpSpPr>
            <p:grpSpPr bwMode="auto">
              <a:xfrm>
                <a:off x="4610" y="57"/>
                <a:ext cx="1344" cy="985"/>
                <a:chOff x="4610" y="57"/>
                <a:chExt cx="1344" cy="985"/>
              </a:xfrm>
            </p:grpSpPr>
            <p:sp>
              <p:nvSpPr>
                <p:cNvPr id="413740"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ru-RU"/>
                </a:p>
              </p:txBody>
            </p:sp>
            <p:sp>
              <p:nvSpPr>
                <p:cNvPr id="413741" name="Freeform 45"/>
                <p:cNvSpPr>
                  <a:spLocks/>
                </p:cNvSpPr>
                <p:nvPr userDrawn="1"/>
              </p:nvSpPr>
              <p:spPr bwMode="auto">
                <a:xfrm rot="-3172564">
                  <a:off x="5049" y="331"/>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ru-RU"/>
                </a:p>
              </p:txBody>
            </p:sp>
            <p:sp>
              <p:nvSpPr>
                <p:cNvPr id="413742" name="Freeform 46"/>
                <p:cNvSpPr>
                  <a:spLocks/>
                </p:cNvSpPr>
                <p:nvPr userDrawn="1"/>
              </p:nvSpPr>
              <p:spPr bwMode="auto">
                <a:xfrm rot="-3172564">
                  <a:off x="4859" y="181"/>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ru-RU"/>
                </a:p>
              </p:txBody>
            </p:sp>
            <p:sp>
              <p:nvSpPr>
                <p:cNvPr id="413743"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ru-RU"/>
                </a:p>
              </p:txBody>
            </p:sp>
            <p:sp>
              <p:nvSpPr>
                <p:cNvPr id="413744" name="Freeform 48"/>
                <p:cNvSpPr>
                  <a:spLocks/>
                </p:cNvSpPr>
                <p:nvPr userDrawn="1"/>
              </p:nvSpPr>
              <p:spPr bwMode="auto">
                <a:xfrm rot="-3172564">
                  <a:off x="5298" y="896"/>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ru-RU"/>
                </a:p>
              </p:txBody>
            </p:sp>
            <p:sp>
              <p:nvSpPr>
                <p:cNvPr id="413745" name="Freeform 49"/>
                <p:cNvSpPr>
                  <a:spLocks/>
                </p:cNvSpPr>
                <p:nvPr userDrawn="1"/>
              </p:nvSpPr>
              <p:spPr bwMode="auto">
                <a:xfrm rot="-3172564">
                  <a:off x="5253" y="805"/>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413746"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ru-RU"/>
                </a:p>
              </p:txBody>
            </p:sp>
            <p:sp>
              <p:nvSpPr>
                <p:cNvPr id="413747" name="Freeform 51"/>
                <p:cNvSpPr>
                  <a:spLocks/>
                </p:cNvSpPr>
                <p:nvPr userDrawn="1"/>
              </p:nvSpPr>
              <p:spPr bwMode="auto">
                <a:xfrm rot="-3172564">
                  <a:off x="4949" y="141"/>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ru-RU"/>
                </a:p>
              </p:txBody>
            </p:sp>
          </p:grpSp>
        </p:grpSp>
        <p:sp>
          <p:nvSpPr>
            <p:cNvPr id="413748"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ru-RU"/>
            </a:p>
          </p:txBody>
        </p:sp>
      </p:grpSp>
    </p:spTree>
  </p:cSld>
  <p:clrMap bg1="lt1" tx1="dk1" bg2="lt2" tx2="dk2" accent1="accent1" accent2="accent2" accent3="accent3" accent4="accent4" accent5="accent5" accent6="accent6" hlink="hlink" folHlink="folHlink"/>
  <p:sldLayoutIdLst>
    <p:sldLayoutId id="2147483773"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0" y="2060575"/>
            <a:ext cx="8748713" cy="3303588"/>
          </a:xfrm>
        </p:spPr>
        <p:txBody>
          <a:bodyPr/>
          <a:lstStyle/>
          <a:p>
            <a:pPr algn="ctr" eaLnBrk="1" hangingPunct="1">
              <a:buFontTx/>
              <a:buNone/>
            </a:pPr>
            <a:r>
              <a:rPr lang="ru-RU" sz="6000" b="1" i="1" smtClean="0">
                <a:solidFill>
                  <a:srgbClr val="CC0099"/>
                </a:solidFill>
              </a:rPr>
              <a:t>Жизнь и творчество </a:t>
            </a:r>
          </a:p>
          <a:p>
            <a:pPr algn="ctr" eaLnBrk="1" hangingPunct="1">
              <a:buFontTx/>
              <a:buNone/>
            </a:pPr>
            <a:r>
              <a:rPr lang="ru-RU" sz="6000" b="1" i="1" smtClean="0">
                <a:solidFill>
                  <a:srgbClr val="CC0099"/>
                </a:solidFill>
              </a:rPr>
              <a:t>В. Ю. Драгунского</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98" name="Rectangle 14"/>
          <p:cNvSpPr>
            <a:spLocks noGrp="1" noChangeArrowheads="1"/>
          </p:cNvSpPr>
          <p:nvPr>
            <p:ph type="title" idx="4294967295"/>
          </p:nvPr>
        </p:nvSpPr>
        <p:spPr>
          <a:xfrm>
            <a:off x="323850" y="277813"/>
            <a:ext cx="8424863" cy="2143125"/>
          </a:xfrm>
        </p:spPr>
        <p:txBody>
          <a:bodyPr/>
          <a:lstStyle/>
          <a:p>
            <a:pPr eaLnBrk="1" hangingPunct="1">
              <a:defRPr/>
            </a:pPr>
            <a:r>
              <a:rPr lang="ru-RU" sz="2300" smtClean="0">
                <a:solidFill>
                  <a:schemeClr val="tx1"/>
                </a:solidFill>
              </a:rPr>
              <a:t>Пришла война. Драгунский рвался на фронт, врачи из-за болезни не разрешили,  но он не сдался и поступил в ополчение.</a:t>
            </a:r>
            <a:r>
              <a:rPr lang="ru-RU" sz="2300" smtClean="0">
                <a:solidFill>
                  <a:schemeClr val="tx1"/>
                </a:solidFill>
                <a:effectLst>
                  <a:outerShdw blurRad="38100" dist="38100" dir="2700000" algn="tl">
                    <a:srgbClr val="C0C0C0"/>
                  </a:outerShdw>
                </a:effectLst>
              </a:rPr>
              <a:t> </a:t>
            </a:r>
            <a:br>
              <a:rPr lang="ru-RU" sz="2300" smtClean="0">
                <a:solidFill>
                  <a:schemeClr val="tx1"/>
                </a:solidFill>
                <a:effectLst>
                  <a:outerShdw blurRad="38100" dist="38100" dir="2700000" algn="tl">
                    <a:srgbClr val="C0C0C0"/>
                  </a:outerShdw>
                </a:effectLst>
              </a:rPr>
            </a:br>
            <a:r>
              <a:rPr lang="ru-RU" sz="2300" smtClean="0">
                <a:solidFill>
                  <a:schemeClr val="tx1"/>
                </a:solidFill>
                <a:effectLst>
                  <a:outerShdw blurRad="38100" dist="38100" dir="2700000" algn="tl">
                    <a:srgbClr val="C0C0C0"/>
                  </a:outerShdw>
                </a:effectLst>
              </a:rPr>
              <a:t>Ополчение – это войска, которые создаются во время войны в помощь основной армии из добровольцев.</a:t>
            </a:r>
          </a:p>
        </p:txBody>
      </p:sp>
      <p:sp>
        <p:nvSpPr>
          <p:cNvPr id="12291" name="Rectangle 11"/>
          <p:cNvSpPr>
            <a:spLocks noGrp="1" noChangeArrowheads="1"/>
          </p:cNvSpPr>
          <p:nvPr>
            <p:ph sz="half" idx="4294967295"/>
          </p:nvPr>
        </p:nvSpPr>
        <p:spPr>
          <a:xfrm>
            <a:off x="684213" y="2060575"/>
            <a:ext cx="5327650" cy="1042988"/>
          </a:xfrm>
        </p:spPr>
        <p:txBody>
          <a:bodyPr/>
          <a:lstStyle/>
          <a:p>
            <a:pPr eaLnBrk="1" hangingPunct="1">
              <a:buFontTx/>
              <a:buNone/>
            </a:pPr>
            <a:r>
              <a:rPr lang="ru-RU" sz="2700" smtClean="0"/>
              <a:t>	</a:t>
            </a:r>
            <a:endParaRPr lang="ru-RU" sz="2200" smtClean="0"/>
          </a:p>
        </p:txBody>
      </p:sp>
      <p:pic>
        <p:nvPicPr>
          <p:cNvPr id="272408" name="Picture 24" descr="война 1"/>
          <p:cNvPicPr>
            <a:picLocks noChangeAspect="1" noChangeArrowheads="1"/>
          </p:cNvPicPr>
          <p:nvPr/>
        </p:nvPicPr>
        <p:blipFill>
          <a:blip r:embed="rId2"/>
          <a:srcRect/>
          <a:stretch>
            <a:fillRect/>
          </a:stretch>
        </p:blipFill>
        <p:spPr bwMode="auto">
          <a:xfrm>
            <a:off x="539750" y="2420938"/>
            <a:ext cx="3533775" cy="4175125"/>
          </a:xfrm>
          <a:prstGeom prst="rect">
            <a:avLst/>
          </a:prstGeom>
          <a:noFill/>
          <a:ln w="76200">
            <a:solidFill>
              <a:srgbClr val="000000"/>
            </a:solidFill>
            <a:miter lim="800000"/>
            <a:headEnd/>
            <a:tailEnd/>
          </a:ln>
        </p:spPr>
      </p:pic>
      <p:pic>
        <p:nvPicPr>
          <p:cNvPr id="272409" name="Picture 25" descr="ополчение 1"/>
          <p:cNvPicPr>
            <a:picLocks noChangeAspect="1" noChangeArrowheads="1"/>
          </p:cNvPicPr>
          <p:nvPr/>
        </p:nvPicPr>
        <p:blipFill>
          <a:blip r:embed="rId3"/>
          <a:srcRect/>
          <a:stretch>
            <a:fillRect/>
          </a:stretch>
        </p:blipFill>
        <p:spPr bwMode="auto">
          <a:xfrm>
            <a:off x="5795963" y="3357563"/>
            <a:ext cx="2921000" cy="3255962"/>
          </a:xfrm>
          <a:prstGeom prst="rect">
            <a:avLst/>
          </a:prstGeom>
          <a:noFill/>
          <a:ln w="76200">
            <a:solidFill>
              <a:srgbClr val="996633"/>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72398"/>
                                        </p:tgtEl>
                                        <p:attrNameLst>
                                          <p:attrName>style.visibility</p:attrName>
                                        </p:attrNameLst>
                                      </p:cBhvr>
                                      <p:to>
                                        <p:strVal val="visible"/>
                                      </p:to>
                                    </p:set>
                                    <p:anim calcmode="lin" valueType="num">
                                      <p:cBhvr>
                                        <p:cTn id="7" dur="1000" fill="hold"/>
                                        <p:tgtEl>
                                          <p:spTgt spid="272398"/>
                                        </p:tgtEl>
                                        <p:attrNameLst>
                                          <p:attrName>ppt_w</p:attrName>
                                        </p:attrNameLst>
                                      </p:cBhvr>
                                      <p:tavLst>
                                        <p:tav tm="0">
                                          <p:val>
                                            <p:strVal val="#ppt_w*0.70"/>
                                          </p:val>
                                        </p:tav>
                                        <p:tav tm="100000">
                                          <p:val>
                                            <p:strVal val="#ppt_w"/>
                                          </p:val>
                                        </p:tav>
                                      </p:tavLst>
                                    </p:anim>
                                    <p:anim calcmode="lin" valueType="num">
                                      <p:cBhvr>
                                        <p:cTn id="8" dur="1000" fill="hold"/>
                                        <p:tgtEl>
                                          <p:spTgt spid="272398"/>
                                        </p:tgtEl>
                                        <p:attrNameLst>
                                          <p:attrName>ppt_h</p:attrName>
                                        </p:attrNameLst>
                                      </p:cBhvr>
                                      <p:tavLst>
                                        <p:tav tm="0">
                                          <p:val>
                                            <p:strVal val="#ppt_h"/>
                                          </p:val>
                                        </p:tav>
                                        <p:tav tm="100000">
                                          <p:val>
                                            <p:strVal val="#ppt_h"/>
                                          </p:val>
                                        </p:tav>
                                      </p:tavLst>
                                    </p:anim>
                                    <p:animEffect transition="in" filter="fade">
                                      <p:cBhvr>
                                        <p:cTn id="9" dur="1000"/>
                                        <p:tgtEl>
                                          <p:spTgt spid="272398"/>
                                        </p:tgtEl>
                                      </p:cBhvr>
                                    </p:animEffect>
                                  </p:childTnLst>
                                </p:cTn>
                              </p:par>
                              <p:par>
                                <p:cTn id="10" presetID="8" presetClass="entr" presetSubtype="16" fill="hold" nodeType="withEffect">
                                  <p:stCondLst>
                                    <p:cond delay="0"/>
                                  </p:stCondLst>
                                  <p:childTnLst>
                                    <p:set>
                                      <p:cBhvr>
                                        <p:cTn id="11" dur="1" fill="hold">
                                          <p:stCondLst>
                                            <p:cond delay="0"/>
                                          </p:stCondLst>
                                        </p:cTn>
                                        <p:tgtEl>
                                          <p:spTgt spid="272408"/>
                                        </p:tgtEl>
                                        <p:attrNameLst>
                                          <p:attrName>style.visibility</p:attrName>
                                        </p:attrNameLst>
                                      </p:cBhvr>
                                      <p:to>
                                        <p:strVal val="visible"/>
                                      </p:to>
                                    </p:set>
                                    <p:animEffect transition="in" filter="diamond(in)">
                                      <p:cBhvr>
                                        <p:cTn id="12" dur="1000"/>
                                        <p:tgtEl>
                                          <p:spTgt spid="272408"/>
                                        </p:tgtEl>
                                      </p:cBhvr>
                                    </p:animEffect>
                                  </p:childTnLst>
                                </p:cTn>
                              </p:par>
                              <p:par>
                                <p:cTn id="13" presetID="18" presetClass="entr" presetSubtype="3" fill="hold" nodeType="withEffect">
                                  <p:stCondLst>
                                    <p:cond delay="2500"/>
                                  </p:stCondLst>
                                  <p:childTnLst>
                                    <p:set>
                                      <p:cBhvr>
                                        <p:cTn id="14" dur="1" fill="hold">
                                          <p:stCondLst>
                                            <p:cond delay="0"/>
                                          </p:stCondLst>
                                        </p:cTn>
                                        <p:tgtEl>
                                          <p:spTgt spid="272409"/>
                                        </p:tgtEl>
                                        <p:attrNameLst>
                                          <p:attrName>style.visibility</p:attrName>
                                        </p:attrNameLst>
                                      </p:cBhvr>
                                      <p:to>
                                        <p:strVal val="visible"/>
                                      </p:to>
                                    </p:set>
                                    <p:animEffect transition="in" filter="strips(upRight)">
                                      <p:cBhvr>
                                        <p:cTn id="15" dur="1000"/>
                                        <p:tgtEl>
                                          <p:spTgt spid="272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p:cNvSpPr>
            <a:spLocks noGrp="1" noChangeArrowheads="1"/>
          </p:cNvSpPr>
          <p:nvPr>
            <p:ph type="body" idx="4294967295"/>
          </p:nvPr>
        </p:nvSpPr>
        <p:spPr>
          <a:xfrm>
            <a:off x="0" y="260350"/>
            <a:ext cx="4105275" cy="6597650"/>
          </a:xfrm>
        </p:spPr>
        <p:txBody>
          <a:bodyPr/>
          <a:lstStyle/>
          <a:p>
            <a:pPr eaLnBrk="1" hangingPunct="1">
              <a:lnSpc>
                <a:spcPct val="80000"/>
              </a:lnSpc>
              <a:buFontTx/>
              <a:buNone/>
              <a:defRPr/>
            </a:pPr>
            <a:r>
              <a:rPr lang="ru-RU" sz="2600" smtClean="0"/>
              <a:t>      После войны Драгунский неожиданно для всех бросает театр и уходит в цирк. Работать  рыжим клоуном!   Особенно любил Драгунский выступать перед детьми. Для него не было большего наслаждения, чем следить за маленькими зрителями, которые во время его представлений просто сползали со стульев от смеха.</a:t>
            </a:r>
            <a:endParaRPr lang="ru-RU" sz="2600" smtClean="0">
              <a:effectLst>
                <a:outerShdw blurRad="38100" dist="38100" dir="2700000" algn="tl">
                  <a:srgbClr val="C0C0C0"/>
                </a:outerShdw>
              </a:effectLst>
            </a:endParaRPr>
          </a:p>
          <a:p>
            <a:pPr eaLnBrk="1" hangingPunct="1">
              <a:lnSpc>
                <a:spcPct val="80000"/>
              </a:lnSpc>
              <a:buFontTx/>
              <a:buNone/>
              <a:defRPr/>
            </a:pPr>
            <a:r>
              <a:rPr lang="ru-RU" sz="2600" smtClean="0">
                <a:effectLst>
                  <a:outerShdw blurRad="38100" dist="38100" dir="2700000" algn="tl">
                    <a:srgbClr val="C0C0C0"/>
                  </a:outerShdw>
                </a:effectLst>
              </a:rPr>
              <a:t>     </a:t>
            </a:r>
            <a:endParaRPr lang="ru-RU" sz="2600" smtClean="0">
              <a:solidFill>
                <a:srgbClr val="0033CC"/>
              </a:solidFill>
              <a:effectLst>
                <a:outerShdw blurRad="38100" dist="38100" dir="2700000" algn="tl">
                  <a:srgbClr val="C0C0C0"/>
                </a:outerShdw>
              </a:effectLst>
            </a:endParaRPr>
          </a:p>
        </p:txBody>
      </p:sp>
      <p:pic>
        <p:nvPicPr>
          <p:cNvPr id="282640" name="Picture 16" descr="клоун 1"/>
          <p:cNvPicPr>
            <a:picLocks noChangeAspect="1" noChangeArrowheads="1"/>
          </p:cNvPicPr>
          <p:nvPr/>
        </p:nvPicPr>
        <p:blipFill>
          <a:blip r:embed="rId2"/>
          <a:srcRect/>
          <a:stretch>
            <a:fillRect/>
          </a:stretch>
        </p:blipFill>
        <p:spPr bwMode="auto">
          <a:xfrm>
            <a:off x="4427538" y="765175"/>
            <a:ext cx="4413250" cy="475138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withEffect">
                                  <p:stCondLst>
                                    <p:cond delay="0"/>
                                  </p:stCondLst>
                                  <p:childTnLst>
                                    <p:set>
                                      <p:cBhvr>
                                        <p:cTn id="6" dur="1" fill="hold">
                                          <p:stCondLst>
                                            <p:cond delay="0"/>
                                          </p:stCondLst>
                                        </p:cTn>
                                        <p:tgtEl>
                                          <p:spTgt spid="282627">
                                            <p:txEl>
                                              <p:pRg st="0" end="0"/>
                                            </p:txEl>
                                          </p:spTgt>
                                        </p:tgtEl>
                                        <p:attrNameLst>
                                          <p:attrName>style.visibility</p:attrName>
                                        </p:attrNameLst>
                                      </p:cBhvr>
                                      <p:to>
                                        <p:strVal val="visible"/>
                                      </p:to>
                                    </p:set>
                                    <p:animEffect transition="in" filter="box(out)">
                                      <p:cBhvr>
                                        <p:cTn id="7" dur="1000"/>
                                        <p:tgtEl>
                                          <p:spTgt spid="282627">
                                            <p:txEl>
                                              <p:pRg st="0" end="0"/>
                                            </p:txEl>
                                          </p:spTgt>
                                        </p:tgtEl>
                                      </p:cBhvr>
                                    </p:animEffect>
                                  </p:childTnLst>
                                </p:cTn>
                              </p:par>
                              <p:par>
                                <p:cTn id="8" presetID="4" presetClass="entr" presetSubtype="32" fill="hold" nodeType="withEffect">
                                  <p:stCondLst>
                                    <p:cond delay="0"/>
                                  </p:stCondLst>
                                  <p:childTnLst>
                                    <p:set>
                                      <p:cBhvr>
                                        <p:cTn id="9" dur="1" fill="hold">
                                          <p:stCondLst>
                                            <p:cond delay="0"/>
                                          </p:stCondLst>
                                        </p:cTn>
                                        <p:tgtEl>
                                          <p:spTgt spid="282627">
                                            <p:txEl>
                                              <p:pRg st="1" end="1"/>
                                            </p:txEl>
                                          </p:spTgt>
                                        </p:tgtEl>
                                        <p:attrNameLst>
                                          <p:attrName>style.visibility</p:attrName>
                                        </p:attrNameLst>
                                      </p:cBhvr>
                                      <p:to>
                                        <p:strVal val="visible"/>
                                      </p:to>
                                    </p:set>
                                    <p:animEffect transition="in" filter="box(out)">
                                      <p:cBhvr>
                                        <p:cTn id="10" dur="1000"/>
                                        <p:tgtEl>
                                          <p:spTgt spid="282627">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282640"/>
                                        </p:tgtEl>
                                        <p:attrNameLst>
                                          <p:attrName>style.visibility</p:attrName>
                                        </p:attrNameLst>
                                      </p:cBhvr>
                                      <p:to>
                                        <p:strVal val="visible"/>
                                      </p:to>
                                    </p:set>
                                    <p:animEffect transition="in" filter="checkerboard(across)">
                                      <p:cBhvr>
                                        <p:cTn id="13" dur="1000"/>
                                        <p:tgtEl>
                                          <p:spTgt spid="282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idx="4294967295"/>
          </p:nvPr>
        </p:nvSpPr>
        <p:spPr>
          <a:xfrm>
            <a:off x="-323850" y="0"/>
            <a:ext cx="7475538" cy="1143000"/>
          </a:xfrm>
        </p:spPr>
        <p:txBody>
          <a:bodyPr/>
          <a:lstStyle/>
          <a:p>
            <a:pPr eaLnBrk="1" hangingPunct="1"/>
            <a:r>
              <a:rPr lang="ru-RU" u="sng" smtClean="0">
                <a:solidFill>
                  <a:srgbClr val="800080"/>
                </a:solidFill>
                <a:latin typeface="Arial Narrow" pitchFamily="34" charset="0"/>
              </a:rPr>
              <a:t>Драгунский говорил:</a:t>
            </a:r>
          </a:p>
        </p:txBody>
      </p:sp>
      <p:sp>
        <p:nvSpPr>
          <p:cNvPr id="379907" name="Rectangle 3"/>
          <p:cNvSpPr>
            <a:spLocks noGrp="1" noChangeArrowheads="1"/>
          </p:cNvSpPr>
          <p:nvPr>
            <p:ph type="body" idx="4294967295"/>
          </p:nvPr>
        </p:nvSpPr>
        <p:spPr>
          <a:xfrm>
            <a:off x="250825" y="1196975"/>
            <a:ext cx="5834063" cy="5327650"/>
          </a:xfrm>
        </p:spPr>
        <p:txBody>
          <a:bodyPr/>
          <a:lstStyle/>
          <a:p>
            <a:pPr eaLnBrk="1" hangingPunct="1">
              <a:lnSpc>
                <a:spcPct val="90000"/>
              </a:lnSpc>
              <a:buFontTx/>
              <a:buNone/>
            </a:pPr>
            <a:r>
              <a:rPr lang="ru-RU" sz="3000" smtClean="0">
                <a:solidFill>
                  <a:srgbClr val="0033CC"/>
                </a:solidFill>
                <a:latin typeface="Comic Sans MS" pitchFamily="66" charset="0"/>
              </a:rPr>
              <a:t>«Смех – это радость. Я даю его двумя руками. </a:t>
            </a:r>
          </a:p>
          <a:p>
            <a:pPr eaLnBrk="1" hangingPunct="1">
              <a:lnSpc>
                <a:spcPct val="90000"/>
              </a:lnSpc>
              <a:buFontTx/>
              <a:buNone/>
            </a:pPr>
            <a:r>
              <a:rPr lang="ru-RU" sz="3000" smtClean="0">
                <a:solidFill>
                  <a:srgbClr val="0033CC"/>
                </a:solidFill>
                <a:latin typeface="Comic Sans MS" pitchFamily="66" charset="0"/>
              </a:rPr>
              <a:t>Карманы моих   клоунских штанов набиты </a:t>
            </a:r>
          </a:p>
          <a:p>
            <a:pPr eaLnBrk="1" hangingPunct="1">
              <a:lnSpc>
                <a:spcPct val="90000"/>
              </a:lnSpc>
              <a:buFontTx/>
              <a:buNone/>
            </a:pPr>
            <a:r>
              <a:rPr lang="ru-RU" sz="3000" smtClean="0">
                <a:solidFill>
                  <a:srgbClr val="0033CC"/>
                </a:solidFill>
                <a:latin typeface="Comic Sans MS" pitchFamily="66" charset="0"/>
              </a:rPr>
              <a:t>смехом. </a:t>
            </a:r>
          </a:p>
          <a:p>
            <a:pPr eaLnBrk="1" hangingPunct="1">
              <a:lnSpc>
                <a:spcPct val="90000"/>
              </a:lnSpc>
              <a:buFontTx/>
              <a:buNone/>
            </a:pPr>
            <a:r>
              <a:rPr lang="ru-RU" sz="3000" smtClean="0">
                <a:solidFill>
                  <a:srgbClr val="0033CC"/>
                </a:solidFill>
                <a:latin typeface="Comic Sans MS" pitchFamily="66" charset="0"/>
              </a:rPr>
              <a:t>Дети должны жить,</a:t>
            </a:r>
          </a:p>
          <a:p>
            <a:pPr eaLnBrk="1" hangingPunct="1">
              <a:lnSpc>
                <a:spcPct val="90000"/>
              </a:lnSpc>
              <a:buFontTx/>
              <a:buNone/>
            </a:pPr>
            <a:r>
              <a:rPr lang="ru-RU" sz="3000" smtClean="0">
                <a:solidFill>
                  <a:srgbClr val="0033CC"/>
                </a:solidFill>
                <a:latin typeface="Comic Sans MS" pitchFamily="66" charset="0"/>
              </a:rPr>
              <a:t> они должны радоваться…</a:t>
            </a:r>
          </a:p>
          <a:p>
            <a:pPr eaLnBrk="1" hangingPunct="1">
              <a:lnSpc>
                <a:spcPct val="90000"/>
              </a:lnSpc>
              <a:buFontTx/>
              <a:buNone/>
            </a:pPr>
            <a:r>
              <a:rPr lang="ru-RU" sz="3000" smtClean="0">
                <a:solidFill>
                  <a:srgbClr val="0033CC"/>
                </a:solidFill>
                <a:latin typeface="Comic Sans MS" pitchFamily="66" charset="0"/>
              </a:rPr>
              <a:t>и я должен приносить </a:t>
            </a:r>
          </a:p>
          <a:p>
            <a:pPr eaLnBrk="1" hangingPunct="1">
              <a:lnSpc>
                <a:spcPct val="90000"/>
              </a:lnSpc>
              <a:buFontTx/>
              <a:buNone/>
            </a:pPr>
            <a:r>
              <a:rPr lang="ru-RU" sz="3000" smtClean="0">
                <a:solidFill>
                  <a:srgbClr val="0033CC"/>
                </a:solidFill>
                <a:latin typeface="Comic Sans MS" pitchFamily="66" charset="0"/>
              </a:rPr>
              <a:t>радость детям»</a:t>
            </a:r>
          </a:p>
        </p:txBody>
      </p:sp>
      <p:pic>
        <p:nvPicPr>
          <p:cNvPr id="379908" name="Picture 4" descr="022073"/>
          <p:cNvPicPr>
            <a:picLocks noGrp="1" noChangeAspect="1" noChangeArrowheads="1"/>
          </p:cNvPicPr>
          <p:nvPr>
            <p:ph idx="4294967295"/>
          </p:nvPr>
        </p:nvPicPr>
        <p:blipFill>
          <a:blip r:embed="rId2"/>
          <a:srcRect/>
          <a:stretch>
            <a:fillRect/>
          </a:stretch>
        </p:blipFill>
        <p:spPr>
          <a:xfrm>
            <a:off x="5435600" y="2492375"/>
            <a:ext cx="3465513" cy="4159250"/>
          </a:xfrm>
          <a:noFill/>
          <a:ln w="76200">
            <a:solidFill>
              <a:srgbClr val="000000"/>
            </a:solid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379906"/>
                                        </p:tgtEl>
                                        <p:attrNameLst>
                                          <p:attrName>style.visibility</p:attrName>
                                        </p:attrNameLst>
                                      </p:cBhvr>
                                      <p:to>
                                        <p:strVal val="visible"/>
                                      </p:to>
                                    </p:set>
                                    <p:animEffect transition="in" filter="strips(upRight)">
                                      <p:cBhvr>
                                        <p:cTn id="7" dur="1000"/>
                                        <p:tgtEl>
                                          <p:spTgt spid="379906"/>
                                        </p:tgtEl>
                                      </p:cBhvr>
                                    </p:animEffect>
                                  </p:childTnLst>
                                </p:cTn>
                              </p:par>
                              <p:par>
                                <p:cTn id="8" presetID="20" presetClass="entr" presetSubtype="0" fill="hold" nodeType="withEffect">
                                  <p:stCondLst>
                                    <p:cond delay="0"/>
                                  </p:stCondLst>
                                  <p:childTnLst>
                                    <p:set>
                                      <p:cBhvr>
                                        <p:cTn id="9" dur="1" fill="hold">
                                          <p:stCondLst>
                                            <p:cond delay="0"/>
                                          </p:stCondLst>
                                        </p:cTn>
                                        <p:tgtEl>
                                          <p:spTgt spid="379907">
                                            <p:txEl>
                                              <p:pRg st="0" end="0"/>
                                            </p:txEl>
                                          </p:spTgt>
                                        </p:tgtEl>
                                        <p:attrNameLst>
                                          <p:attrName>style.visibility</p:attrName>
                                        </p:attrNameLst>
                                      </p:cBhvr>
                                      <p:to>
                                        <p:strVal val="visible"/>
                                      </p:to>
                                    </p:set>
                                    <p:animEffect transition="in" filter="wedge">
                                      <p:cBhvr>
                                        <p:cTn id="10" dur="1000"/>
                                        <p:tgtEl>
                                          <p:spTgt spid="379907">
                                            <p:txEl>
                                              <p:pRg st="0" end="0"/>
                                            </p:txEl>
                                          </p:spTgt>
                                        </p:tgtEl>
                                      </p:cBhvr>
                                    </p:animEffect>
                                  </p:childTnLst>
                                </p:cTn>
                              </p:par>
                              <p:par>
                                <p:cTn id="11" presetID="20" presetClass="entr" presetSubtype="0" fill="hold" nodeType="withEffect">
                                  <p:stCondLst>
                                    <p:cond delay="0"/>
                                  </p:stCondLst>
                                  <p:childTnLst>
                                    <p:set>
                                      <p:cBhvr>
                                        <p:cTn id="12" dur="1" fill="hold">
                                          <p:stCondLst>
                                            <p:cond delay="0"/>
                                          </p:stCondLst>
                                        </p:cTn>
                                        <p:tgtEl>
                                          <p:spTgt spid="379907">
                                            <p:txEl>
                                              <p:pRg st="1" end="1"/>
                                            </p:txEl>
                                          </p:spTgt>
                                        </p:tgtEl>
                                        <p:attrNameLst>
                                          <p:attrName>style.visibility</p:attrName>
                                        </p:attrNameLst>
                                      </p:cBhvr>
                                      <p:to>
                                        <p:strVal val="visible"/>
                                      </p:to>
                                    </p:set>
                                    <p:animEffect transition="in" filter="wedge">
                                      <p:cBhvr>
                                        <p:cTn id="13" dur="1000"/>
                                        <p:tgtEl>
                                          <p:spTgt spid="379907">
                                            <p:txEl>
                                              <p:pRg st="1" end="1"/>
                                            </p:txEl>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379907">
                                            <p:txEl>
                                              <p:pRg st="2" end="2"/>
                                            </p:txEl>
                                          </p:spTgt>
                                        </p:tgtEl>
                                        <p:attrNameLst>
                                          <p:attrName>style.visibility</p:attrName>
                                        </p:attrNameLst>
                                      </p:cBhvr>
                                      <p:to>
                                        <p:strVal val="visible"/>
                                      </p:to>
                                    </p:set>
                                    <p:animEffect transition="in" filter="wedge">
                                      <p:cBhvr>
                                        <p:cTn id="16" dur="1000"/>
                                        <p:tgtEl>
                                          <p:spTgt spid="379907">
                                            <p:txEl>
                                              <p:pRg st="2" end="2"/>
                                            </p:txEl>
                                          </p:spTgt>
                                        </p:tgtEl>
                                      </p:cBhvr>
                                    </p:animEffect>
                                  </p:childTnLst>
                                </p:cTn>
                              </p:par>
                              <p:par>
                                <p:cTn id="17" presetID="20" presetClass="entr" presetSubtype="0" fill="hold" nodeType="withEffect">
                                  <p:stCondLst>
                                    <p:cond delay="0"/>
                                  </p:stCondLst>
                                  <p:childTnLst>
                                    <p:set>
                                      <p:cBhvr>
                                        <p:cTn id="18" dur="1" fill="hold">
                                          <p:stCondLst>
                                            <p:cond delay="0"/>
                                          </p:stCondLst>
                                        </p:cTn>
                                        <p:tgtEl>
                                          <p:spTgt spid="379907">
                                            <p:txEl>
                                              <p:pRg st="3" end="3"/>
                                            </p:txEl>
                                          </p:spTgt>
                                        </p:tgtEl>
                                        <p:attrNameLst>
                                          <p:attrName>style.visibility</p:attrName>
                                        </p:attrNameLst>
                                      </p:cBhvr>
                                      <p:to>
                                        <p:strVal val="visible"/>
                                      </p:to>
                                    </p:set>
                                    <p:animEffect transition="in" filter="wedge">
                                      <p:cBhvr>
                                        <p:cTn id="19" dur="1000"/>
                                        <p:tgtEl>
                                          <p:spTgt spid="379907">
                                            <p:txEl>
                                              <p:pRg st="3" end="3"/>
                                            </p:txEl>
                                          </p:spTgt>
                                        </p:tgtEl>
                                      </p:cBhvr>
                                    </p:animEffect>
                                  </p:childTnLst>
                                </p:cTn>
                              </p:par>
                              <p:par>
                                <p:cTn id="20" presetID="20" presetClass="entr" presetSubtype="0" fill="hold" nodeType="withEffect">
                                  <p:stCondLst>
                                    <p:cond delay="0"/>
                                  </p:stCondLst>
                                  <p:childTnLst>
                                    <p:set>
                                      <p:cBhvr>
                                        <p:cTn id="21" dur="1" fill="hold">
                                          <p:stCondLst>
                                            <p:cond delay="0"/>
                                          </p:stCondLst>
                                        </p:cTn>
                                        <p:tgtEl>
                                          <p:spTgt spid="379907">
                                            <p:txEl>
                                              <p:pRg st="4" end="4"/>
                                            </p:txEl>
                                          </p:spTgt>
                                        </p:tgtEl>
                                        <p:attrNameLst>
                                          <p:attrName>style.visibility</p:attrName>
                                        </p:attrNameLst>
                                      </p:cBhvr>
                                      <p:to>
                                        <p:strVal val="visible"/>
                                      </p:to>
                                    </p:set>
                                    <p:animEffect transition="in" filter="wedge">
                                      <p:cBhvr>
                                        <p:cTn id="22" dur="1000"/>
                                        <p:tgtEl>
                                          <p:spTgt spid="379907">
                                            <p:txEl>
                                              <p:pRg st="4" end="4"/>
                                            </p:txEl>
                                          </p:spTgt>
                                        </p:tgtEl>
                                      </p:cBhvr>
                                    </p:animEffect>
                                  </p:childTnLst>
                                </p:cTn>
                              </p:par>
                              <p:par>
                                <p:cTn id="23" presetID="20" presetClass="entr" presetSubtype="0" fill="hold" nodeType="withEffect">
                                  <p:stCondLst>
                                    <p:cond delay="0"/>
                                  </p:stCondLst>
                                  <p:childTnLst>
                                    <p:set>
                                      <p:cBhvr>
                                        <p:cTn id="24" dur="1" fill="hold">
                                          <p:stCondLst>
                                            <p:cond delay="0"/>
                                          </p:stCondLst>
                                        </p:cTn>
                                        <p:tgtEl>
                                          <p:spTgt spid="379907">
                                            <p:txEl>
                                              <p:pRg st="5" end="5"/>
                                            </p:txEl>
                                          </p:spTgt>
                                        </p:tgtEl>
                                        <p:attrNameLst>
                                          <p:attrName>style.visibility</p:attrName>
                                        </p:attrNameLst>
                                      </p:cBhvr>
                                      <p:to>
                                        <p:strVal val="visible"/>
                                      </p:to>
                                    </p:set>
                                    <p:animEffect transition="in" filter="wedge">
                                      <p:cBhvr>
                                        <p:cTn id="25" dur="1000"/>
                                        <p:tgtEl>
                                          <p:spTgt spid="379907">
                                            <p:txEl>
                                              <p:pRg st="5" end="5"/>
                                            </p:txEl>
                                          </p:spTgt>
                                        </p:tgtEl>
                                      </p:cBhvr>
                                    </p:animEffect>
                                  </p:childTnLst>
                                </p:cTn>
                              </p:par>
                              <p:par>
                                <p:cTn id="26" presetID="20" presetClass="entr" presetSubtype="0" fill="hold" nodeType="withEffect">
                                  <p:stCondLst>
                                    <p:cond delay="0"/>
                                  </p:stCondLst>
                                  <p:childTnLst>
                                    <p:set>
                                      <p:cBhvr>
                                        <p:cTn id="27" dur="1" fill="hold">
                                          <p:stCondLst>
                                            <p:cond delay="0"/>
                                          </p:stCondLst>
                                        </p:cTn>
                                        <p:tgtEl>
                                          <p:spTgt spid="379907">
                                            <p:txEl>
                                              <p:pRg st="6" end="6"/>
                                            </p:txEl>
                                          </p:spTgt>
                                        </p:tgtEl>
                                        <p:attrNameLst>
                                          <p:attrName>style.visibility</p:attrName>
                                        </p:attrNameLst>
                                      </p:cBhvr>
                                      <p:to>
                                        <p:strVal val="visible"/>
                                      </p:to>
                                    </p:set>
                                    <p:animEffect transition="in" filter="wedge">
                                      <p:cBhvr>
                                        <p:cTn id="28" dur="1000"/>
                                        <p:tgtEl>
                                          <p:spTgt spid="379907">
                                            <p:txEl>
                                              <p:pRg st="6" end="6"/>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79908"/>
                                        </p:tgtEl>
                                        <p:attrNameLst>
                                          <p:attrName>style.visibility</p:attrName>
                                        </p:attrNameLst>
                                      </p:cBhvr>
                                      <p:to>
                                        <p:strVal val="visible"/>
                                      </p:to>
                                    </p:set>
                                    <p:animEffect transition="in" filter="checkerboard(across)">
                                      <p:cBhvr>
                                        <p:cTn id="31" dur="1000"/>
                                        <p:tgtEl>
                                          <p:spTgt spid="379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99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801" name="Rectangle 9"/>
          <p:cNvSpPr>
            <a:spLocks noGrp="1" noChangeArrowheads="1"/>
          </p:cNvSpPr>
          <p:nvPr>
            <p:ph type="body" sz="half" idx="4294967295"/>
          </p:nvPr>
        </p:nvSpPr>
        <p:spPr>
          <a:xfrm>
            <a:off x="179388" y="549275"/>
            <a:ext cx="4535487" cy="5726113"/>
          </a:xfrm>
        </p:spPr>
        <p:txBody>
          <a:bodyPr/>
          <a:lstStyle/>
          <a:p>
            <a:pPr eaLnBrk="1" hangingPunct="1">
              <a:lnSpc>
                <a:spcPct val="80000"/>
              </a:lnSpc>
              <a:buFontTx/>
              <a:buNone/>
              <a:defRPr/>
            </a:pPr>
            <a:r>
              <a:rPr lang="ru-RU" sz="2200" smtClean="0">
                <a:effectLst>
                  <a:outerShdw blurRad="38100" dist="38100" dir="2700000" algn="tl">
                    <a:srgbClr val="C0C0C0"/>
                  </a:outerShdw>
                </a:effectLst>
              </a:rPr>
              <a:t>	</a:t>
            </a:r>
            <a:r>
              <a:rPr lang="ru-RU" sz="2600" smtClean="0">
                <a:solidFill>
                  <a:srgbClr val="0033CC"/>
                </a:solidFill>
                <a:effectLst>
                  <a:outerShdw blurRad="38100" dist="38100" dir="2700000" algn="tl">
                    <a:srgbClr val="C0C0C0"/>
                  </a:outerShdw>
                </a:effectLst>
              </a:rPr>
              <a:t>Свою первую книжку Виктор Драгунский выпустил в  48лет. Называлась она «Он живой и светится».  Есть у него и две взрослые повести. Но самое любимое, самое читаемое у писателя – это «Денискины рассказы», героем которых стал не какой-нибудь выдуманный мальчик, а его сын Денис. Когда Денис Драгунский вырос, он стал журналистом.</a:t>
            </a:r>
          </a:p>
        </p:txBody>
      </p:sp>
      <p:pic>
        <p:nvPicPr>
          <p:cNvPr id="15363" name="Picture 11" descr="с сыном"/>
          <p:cNvPicPr>
            <a:picLocks noGrp="1" noChangeAspect="1" noChangeArrowheads="1"/>
          </p:cNvPicPr>
          <p:nvPr>
            <p:ph sz="half" idx="4294967295"/>
          </p:nvPr>
        </p:nvPicPr>
        <p:blipFill>
          <a:blip r:embed="rId2"/>
          <a:srcRect/>
          <a:stretch>
            <a:fillRect/>
          </a:stretch>
        </p:blipFill>
        <p:spPr>
          <a:xfrm>
            <a:off x="4716463" y="549275"/>
            <a:ext cx="4152900" cy="5976938"/>
          </a:xfrm>
          <a:noFill/>
          <a:ln w="76200">
            <a:solidFill>
              <a:srgbClr val="996633"/>
            </a:solidFill>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5" name="Rectangle 3"/>
          <p:cNvSpPr>
            <a:spLocks noGrp="1" noChangeArrowheads="1"/>
          </p:cNvSpPr>
          <p:nvPr>
            <p:ph type="body" idx="4294967295"/>
          </p:nvPr>
        </p:nvSpPr>
        <p:spPr>
          <a:xfrm>
            <a:off x="4787900" y="333375"/>
            <a:ext cx="3887788" cy="6264275"/>
          </a:xfrm>
        </p:spPr>
        <p:txBody>
          <a:bodyPr/>
          <a:lstStyle/>
          <a:p>
            <a:pPr eaLnBrk="1" hangingPunct="1">
              <a:buFontTx/>
              <a:buNone/>
              <a:defRPr/>
            </a:pPr>
            <a:r>
              <a:rPr lang="ru-RU" sz="3900" smtClean="0">
                <a:effectLst>
                  <a:outerShdw blurRad="38100" dist="38100" dir="2700000" algn="tl">
                    <a:srgbClr val="C0C0C0"/>
                  </a:outerShdw>
                </a:effectLst>
              </a:rPr>
              <a:t>     </a:t>
            </a:r>
            <a:r>
              <a:rPr lang="ru-RU" sz="2600" smtClean="0">
                <a:effectLst>
                  <a:outerShdw blurRad="38100" dist="38100" dir="2700000" algn="tl">
                    <a:srgbClr val="C0C0C0"/>
                  </a:outerShdw>
                </a:effectLst>
              </a:rPr>
              <a:t>Все рассказы  разные: над одними смеешься до слез, над другими задумываешься, порой грустишь и огорчаешься.</a:t>
            </a:r>
          </a:p>
          <a:p>
            <a:pPr eaLnBrk="1" hangingPunct="1">
              <a:buFontTx/>
              <a:buNone/>
              <a:defRPr/>
            </a:pPr>
            <a:r>
              <a:rPr lang="ru-RU" sz="2600" smtClean="0">
                <a:effectLst>
                  <a:outerShdw blurRad="38100" dist="38100" dir="2700000" algn="tl">
                    <a:srgbClr val="C0C0C0"/>
                  </a:outerShdw>
                </a:effectLst>
              </a:rPr>
              <a:t>     Когда читаешь эти рассказы, замечаешь, что Дениска похож на каждого из нас. Он любит то, что любим мы. </a:t>
            </a:r>
            <a:endParaRPr lang="ru-RU" sz="2600" smtClean="0"/>
          </a:p>
        </p:txBody>
      </p:sp>
      <p:pic>
        <p:nvPicPr>
          <p:cNvPr id="284679" name="Picture 7" descr="1sob"/>
          <p:cNvPicPr>
            <a:picLocks noChangeAspect="1" noChangeArrowheads="1"/>
          </p:cNvPicPr>
          <p:nvPr/>
        </p:nvPicPr>
        <p:blipFill>
          <a:blip r:embed="rId2"/>
          <a:srcRect/>
          <a:stretch>
            <a:fillRect/>
          </a:stretch>
        </p:blipFill>
        <p:spPr bwMode="auto">
          <a:xfrm>
            <a:off x="250825" y="333375"/>
            <a:ext cx="4624388" cy="6119813"/>
          </a:xfrm>
          <a:prstGeom prst="rect">
            <a:avLst/>
          </a:prstGeom>
          <a:noFill/>
          <a:ln w="9525">
            <a:noFill/>
            <a:miter lim="800000"/>
            <a:headEnd/>
            <a:tailEnd/>
          </a:ln>
        </p:spPr>
      </p:pic>
      <p:pic>
        <p:nvPicPr>
          <p:cNvPr id="284678" name="Picture 6" descr="1slyh"/>
          <p:cNvPicPr>
            <a:picLocks noChangeAspect="1" noChangeArrowheads="1"/>
          </p:cNvPicPr>
          <p:nvPr/>
        </p:nvPicPr>
        <p:blipFill>
          <a:blip r:embed="rId3"/>
          <a:srcRect/>
          <a:stretch>
            <a:fillRect/>
          </a:stretch>
        </p:blipFill>
        <p:spPr bwMode="auto">
          <a:xfrm>
            <a:off x="323850" y="260350"/>
            <a:ext cx="4608513" cy="633571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284675">
                                            <p:txEl>
                                              <p:pRg st="0" end="0"/>
                                            </p:txEl>
                                          </p:spTgt>
                                        </p:tgtEl>
                                        <p:attrNameLst>
                                          <p:attrName>style.visibility</p:attrName>
                                        </p:attrNameLst>
                                      </p:cBhvr>
                                      <p:to>
                                        <p:strVal val="visible"/>
                                      </p:to>
                                    </p:set>
                                    <p:animEffect transition="in" filter="wedge">
                                      <p:cBhvr>
                                        <p:cTn id="7" dur="1000"/>
                                        <p:tgtEl>
                                          <p:spTgt spid="284675">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284675">
                                            <p:txEl>
                                              <p:pRg st="1" end="1"/>
                                            </p:txEl>
                                          </p:spTgt>
                                        </p:tgtEl>
                                        <p:attrNameLst>
                                          <p:attrName>style.visibility</p:attrName>
                                        </p:attrNameLst>
                                      </p:cBhvr>
                                      <p:to>
                                        <p:strVal val="visible"/>
                                      </p:to>
                                    </p:set>
                                    <p:animEffect transition="in" filter="wedge">
                                      <p:cBhvr>
                                        <p:cTn id="10" dur="1000"/>
                                        <p:tgtEl>
                                          <p:spTgt spid="284675">
                                            <p:txEl>
                                              <p:pRg st="1" end="1"/>
                                            </p:txEl>
                                          </p:spTgt>
                                        </p:tgtEl>
                                      </p:cBhvr>
                                    </p:animEffect>
                                  </p:childTnLst>
                                </p:cTn>
                              </p:par>
                              <p:par>
                                <p:cTn id="11" presetID="30" presetClass="entr" presetSubtype="0" fill="hold" nodeType="withEffect">
                                  <p:stCondLst>
                                    <p:cond delay="0"/>
                                  </p:stCondLst>
                                  <p:childTnLst>
                                    <p:set>
                                      <p:cBhvr>
                                        <p:cTn id="12" dur="1" fill="hold">
                                          <p:stCondLst>
                                            <p:cond delay="0"/>
                                          </p:stCondLst>
                                        </p:cTn>
                                        <p:tgtEl>
                                          <p:spTgt spid="284679"/>
                                        </p:tgtEl>
                                        <p:attrNameLst>
                                          <p:attrName>style.visibility</p:attrName>
                                        </p:attrNameLst>
                                      </p:cBhvr>
                                      <p:to>
                                        <p:strVal val="visible"/>
                                      </p:to>
                                    </p:set>
                                    <p:animEffect transition="in" filter="fade">
                                      <p:cBhvr>
                                        <p:cTn id="13" dur="800" decel="100000"/>
                                        <p:tgtEl>
                                          <p:spTgt spid="284679"/>
                                        </p:tgtEl>
                                      </p:cBhvr>
                                    </p:animEffect>
                                    <p:anim calcmode="lin" valueType="num">
                                      <p:cBhvr>
                                        <p:cTn id="14" dur="800" decel="100000" fill="hold"/>
                                        <p:tgtEl>
                                          <p:spTgt spid="284679"/>
                                        </p:tgtEl>
                                        <p:attrNameLst>
                                          <p:attrName>style.rotation</p:attrName>
                                        </p:attrNameLst>
                                      </p:cBhvr>
                                      <p:tavLst>
                                        <p:tav tm="0">
                                          <p:val>
                                            <p:fltVal val="-90"/>
                                          </p:val>
                                        </p:tav>
                                        <p:tav tm="100000">
                                          <p:val>
                                            <p:fltVal val="0"/>
                                          </p:val>
                                        </p:tav>
                                      </p:tavLst>
                                    </p:anim>
                                    <p:anim calcmode="lin" valueType="num">
                                      <p:cBhvr>
                                        <p:cTn id="15" dur="800" decel="100000" fill="hold"/>
                                        <p:tgtEl>
                                          <p:spTgt spid="284679"/>
                                        </p:tgtEl>
                                        <p:attrNameLst>
                                          <p:attrName>ppt_x</p:attrName>
                                        </p:attrNameLst>
                                      </p:cBhvr>
                                      <p:tavLst>
                                        <p:tav tm="0">
                                          <p:val>
                                            <p:strVal val="#ppt_x+0.4"/>
                                          </p:val>
                                        </p:tav>
                                        <p:tav tm="100000">
                                          <p:val>
                                            <p:strVal val="#ppt_x-0.05"/>
                                          </p:val>
                                        </p:tav>
                                      </p:tavLst>
                                    </p:anim>
                                    <p:anim calcmode="lin" valueType="num">
                                      <p:cBhvr>
                                        <p:cTn id="16" dur="800" decel="100000" fill="hold"/>
                                        <p:tgtEl>
                                          <p:spTgt spid="284679"/>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284679"/>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284679"/>
                                        </p:tgtEl>
                                        <p:attrNameLst>
                                          <p:attrName>ppt_y</p:attrName>
                                        </p:attrNameLst>
                                      </p:cBhvr>
                                      <p:tavLst>
                                        <p:tav tm="0">
                                          <p:val>
                                            <p:strVal val="#ppt_y+0.1"/>
                                          </p:val>
                                        </p:tav>
                                        <p:tav tm="100000">
                                          <p:val>
                                            <p:strVal val="#ppt_y"/>
                                          </p:val>
                                        </p:tav>
                                      </p:tavLst>
                                    </p:anim>
                                  </p:childTnLst>
                                </p:cTn>
                              </p:par>
                              <p:par>
                                <p:cTn id="19" presetID="2" presetClass="exit" presetSubtype="4" fill="hold" nodeType="withEffect">
                                  <p:stCondLst>
                                    <p:cond delay="3000"/>
                                  </p:stCondLst>
                                  <p:childTnLst>
                                    <p:anim calcmode="lin" valueType="num">
                                      <p:cBhvr additive="base">
                                        <p:cTn id="20" dur="1000"/>
                                        <p:tgtEl>
                                          <p:spTgt spid="284679"/>
                                        </p:tgtEl>
                                        <p:attrNameLst>
                                          <p:attrName>ppt_x</p:attrName>
                                        </p:attrNameLst>
                                      </p:cBhvr>
                                      <p:tavLst>
                                        <p:tav tm="0">
                                          <p:val>
                                            <p:strVal val="ppt_x"/>
                                          </p:val>
                                        </p:tav>
                                        <p:tav tm="100000">
                                          <p:val>
                                            <p:strVal val="ppt_x"/>
                                          </p:val>
                                        </p:tav>
                                      </p:tavLst>
                                    </p:anim>
                                    <p:anim calcmode="lin" valueType="num">
                                      <p:cBhvr additive="base">
                                        <p:cTn id="21" dur="1000"/>
                                        <p:tgtEl>
                                          <p:spTgt spid="284679"/>
                                        </p:tgtEl>
                                        <p:attrNameLst>
                                          <p:attrName>ppt_y</p:attrName>
                                        </p:attrNameLst>
                                      </p:cBhvr>
                                      <p:tavLst>
                                        <p:tav tm="0">
                                          <p:val>
                                            <p:strVal val="ppt_y"/>
                                          </p:val>
                                        </p:tav>
                                        <p:tav tm="100000">
                                          <p:val>
                                            <p:strVal val="1+ppt_h/2"/>
                                          </p:val>
                                        </p:tav>
                                      </p:tavLst>
                                    </p:anim>
                                    <p:set>
                                      <p:cBhvr>
                                        <p:cTn id="22" dur="1" fill="hold">
                                          <p:stCondLst>
                                            <p:cond delay="999"/>
                                          </p:stCondLst>
                                        </p:cTn>
                                        <p:tgtEl>
                                          <p:spTgt spid="284679"/>
                                        </p:tgtEl>
                                        <p:attrNameLst>
                                          <p:attrName>style.visibility</p:attrName>
                                        </p:attrNameLst>
                                      </p:cBhvr>
                                      <p:to>
                                        <p:strVal val="hidden"/>
                                      </p:to>
                                    </p:set>
                                  </p:childTnLst>
                                </p:cTn>
                              </p:par>
                              <p:par>
                                <p:cTn id="23" presetID="8" presetClass="entr" presetSubtype="16" fill="hold" nodeType="withEffect">
                                  <p:stCondLst>
                                    <p:cond delay="3500"/>
                                  </p:stCondLst>
                                  <p:childTnLst>
                                    <p:set>
                                      <p:cBhvr>
                                        <p:cTn id="24" dur="1" fill="hold">
                                          <p:stCondLst>
                                            <p:cond delay="0"/>
                                          </p:stCondLst>
                                        </p:cTn>
                                        <p:tgtEl>
                                          <p:spTgt spid="284678"/>
                                        </p:tgtEl>
                                        <p:attrNameLst>
                                          <p:attrName>style.visibility</p:attrName>
                                        </p:attrNameLst>
                                      </p:cBhvr>
                                      <p:to>
                                        <p:strVal val="visible"/>
                                      </p:to>
                                    </p:set>
                                    <p:animEffect transition="in" filter="diamond(in)">
                                      <p:cBhvr>
                                        <p:cTn id="25" dur="1000"/>
                                        <p:tgtEl>
                                          <p:spTgt spid="284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7" name="Rectangle 3"/>
          <p:cNvSpPr>
            <a:spLocks noGrp="1" noChangeArrowheads="1"/>
          </p:cNvSpPr>
          <p:nvPr>
            <p:ph type="body" idx="4294967295"/>
          </p:nvPr>
        </p:nvSpPr>
        <p:spPr>
          <a:xfrm>
            <a:off x="250825" y="260350"/>
            <a:ext cx="4105275" cy="6337300"/>
          </a:xfrm>
        </p:spPr>
        <p:txBody>
          <a:bodyPr/>
          <a:lstStyle/>
          <a:p>
            <a:pPr algn="ctr" eaLnBrk="1" hangingPunct="1">
              <a:lnSpc>
                <a:spcPct val="80000"/>
              </a:lnSpc>
              <a:buFontTx/>
              <a:buNone/>
              <a:defRPr/>
            </a:pPr>
            <a:endParaRPr lang="ru-RU" sz="2200" smtClean="0">
              <a:effectLst>
                <a:outerShdw blurRad="38100" dist="38100" dir="2700000" algn="tl">
                  <a:srgbClr val="C0C0C0"/>
                </a:outerShdw>
              </a:effectLst>
            </a:endParaRPr>
          </a:p>
          <a:p>
            <a:pPr algn="ctr" eaLnBrk="1" hangingPunct="1">
              <a:lnSpc>
                <a:spcPct val="80000"/>
              </a:lnSpc>
              <a:buFontTx/>
              <a:buNone/>
              <a:defRPr/>
            </a:pPr>
            <a:r>
              <a:rPr lang="ru-RU" sz="2200" smtClean="0">
                <a:effectLst>
                  <a:outerShdw blurRad="38100" dist="38100" dir="2700000" algn="tl">
                    <a:srgbClr val="C0C0C0"/>
                  </a:outerShdw>
                </a:effectLst>
              </a:rPr>
              <a:t>Дениска любознателен, он ищет ответы на многие вопросы и отвечает на них по-своему, что приводит к смешным ситуациям. </a:t>
            </a:r>
          </a:p>
          <a:p>
            <a:pPr algn="ctr" eaLnBrk="1" hangingPunct="1">
              <a:lnSpc>
                <a:spcPct val="80000"/>
              </a:lnSpc>
              <a:buFontTx/>
              <a:buNone/>
              <a:defRPr/>
            </a:pPr>
            <a:endParaRPr lang="ru-RU" sz="2200" smtClean="0">
              <a:effectLst>
                <a:outerShdw blurRad="38100" dist="38100" dir="2700000" algn="tl">
                  <a:srgbClr val="C0C0C0"/>
                </a:outerShdw>
              </a:effectLst>
            </a:endParaRPr>
          </a:p>
          <a:p>
            <a:pPr algn="ctr" eaLnBrk="1" hangingPunct="1">
              <a:lnSpc>
                <a:spcPct val="80000"/>
              </a:lnSpc>
              <a:buFontTx/>
              <a:buNone/>
              <a:defRPr/>
            </a:pPr>
            <a:r>
              <a:rPr lang="ru-RU" sz="2200" smtClean="0">
                <a:effectLst>
                  <a:outerShdw blurRad="38100" dist="38100" dir="2700000" algn="tl">
                    <a:srgbClr val="C0C0C0"/>
                  </a:outerShdw>
                </a:effectLst>
              </a:rPr>
              <a:t>Не беда, что не все получается у Дениса или получается не так, как хотелось бы. </a:t>
            </a:r>
          </a:p>
          <a:p>
            <a:pPr algn="ctr" eaLnBrk="1" hangingPunct="1">
              <a:lnSpc>
                <a:spcPct val="80000"/>
              </a:lnSpc>
              <a:buFontTx/>
              <a:buNone/>
              <a:defRPr/>
            </a:pPr>
            <a:endParaRPr lang="ru-RU" sz="2200" smtClean="0">
              <a:effectLst>
                <a:outerShdw blurRad="38100" dist="38100" dir="2700000" algn="tl">
                  <a:srgbClr val="C0C0C0"/>
                </a:outerShdw>
              </a:effectLst>
            </a:endParaRPr>
          </a:p>
          <a:p>
            <a:pPr algn="ctr" eaLnBrk="1" hangingPunct="1">
              <a:lnSpc>
                <a:spcPct val="80000"/>
              </a:lnSpc>
              <a:buFontTx/>
              <a:buNone/>
              <a:defRPr/>
            </a:pPr>
            <a:r>
              <a:rPr lang="ru-RU" sz="2200" smtClean="0">
                <a:effectLst>
                  <a:outerShdw blurRad="38100" dist="38100" dir="2700000" algn="tl">
                    <a:srgbClr val="C0C0C0"/>
                  </a:outerShdw>
                </a:effectLst>
              </a:rPr>
              <a:t>Денис никогда не сидит без дела, он всегда помогает папе и маме в домашних делах. </a:t>
            </a:r>
          </a:p>
        </p:txBody>
      </p:sp>
      <p:pic>
        <p:nvPicPr>
          <p:cNvPr id="287759" name="Picture 15" descr="1drug"/>
          <p:cNvPicPr>
            <a:picLocks noChangeAspect="1" noChangeArrowheads="1"/>
          </p:cNvPicPr>
          <p:nvPr/>
        </p:nvPicPr>
        <p:blipFill>
          <a:blip r:embed="rId2"/>
          <a:srcRect/>
          <a:stretch>
            <a:fillRect/>
          </a:stretch>
        </p:blipFill>
        <p:spPr bwMode="auto">
          <a:xfrm>
            <a:off x="5003800" y="765175"/>
            <a:ext cx="3911600" cy="5373688"/>
          </a:xfrm>
          <a:prstGeom prst="rect">
            <a:avLst/>
          </a:prstGeom>
          <a:noFill/>
          <a:ln w="9525">
            <a:noFill/>
            <a:miter lim="800000"/>
            <a:headEnd/>
            <a:tailEnd/>
          </a:ln>
        </p:spPr>
      </p:pic>
      <p:pic>
        <p:nvPicPr>
          <p:cNvPr id="287760" name="Picture 16" descr="1shp"/>
          <p:cNvPicPr>
            <a:picLocks noChangeAspect="1" noChangeArrowheads="1"/>
          </p:cNvPicPr>
          <p:nvPr/>
        </p:nvPicPr>
        <p:blipFill>
          <a:blip r:embed="rId3"/>
          <a:srcRect/>
          <a:stretch>
            <a:fillRect/>
          </a:stretch>
        </p:blipFill>
        <p:spPr bwMode="auto">
          <a:xfrm>
            <a:off x="4356100" y="476250"/>
            <a:ext cx="4597400" cy="597693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87747">
                                            <p:txEl>
                                              <p:pRg st="1" end="1"/>
                                            </p:txEl>
                                          </p:spTgt>
                                        </p:tgtEl>
                                        <p:attrNameLst>
                                          <p:attrName>style.visibility</p:attrName>
                                        </p:attrNameLst>
                                      </p:cBhvr>
                                      <p:to>
                                        <p:strVal val="visible"/>
                                      </p:to>
                                    </p:set>
                                    <p:anim calcmode="lin" valueType="num">
                                      <p:cBhvr>
                                        <p:cTn id="7" dur="1000" fill="hold"/>
                                        <p:tgtEl>
                                          <p:spTgt spid="287747">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287747">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287747">
                                            <p:txEl>
                                              <p:pRg st="1" end="1"/>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287747">
                                            <p:txEl>
                                              <p:pRg st="3" end="3"/>
                                            </p:txEl>
                                          </p:spTgt>
                                        </p:tgtEl>
                                        <p:attrNameLst>
                                          <p:attrName>style.visibility</p:attrName>
                                        </p:attrNameLst>
                                      </p:cBhvr>
                                      <p:to>
                                        <p:strVal val="visible"/>
                                      </p:to>
                                    </p:set>
                                    <p:anim calcmode="lin" valueType="num">
                                      <p:cBhvr>
                                        <p:cTn id="12" dur="1000" fill="hold"/>
                                        <p:tgtEl>
                                          <p:spTgt spid="287747">
                                            <p:txEl>
                                              <p:pRg st="3" end="3"/>
                                            </p:txEl>
                                          </p:spTgt>
                                        </p:tgtEl>
                                        <p:attrNameLst>
                                          <p:attrName>ppt_w</p:attrName>
                                        </p:attrNameLst>
                                      </p:cBhvr>
                                      <p:tavLst>
                                        <p:tav tm="0">
                                          <p:val>
                                            <p:strVal val="#ppt_w*0.70"/>
                                          </p:val>
                                        </p:tav>
                                        <p:tav tm="100000">
                                          <p:val>
                                            <p:strVal val="#ppt_w"/>
                                          </p:val>
                                        </p:tav>
                                      </p:tavLst>
                                    </p:anim>
                                    <p:anim calcmode="lin" valueType="num">
                                      <p:cBhvr>
                                        <p:cTn id="13" dur="1000" fill="hold"/>
                                        <p:tgtEl>
                                          <p:spTgt spid="287747">
                                            <p:txEl>
                                              <p:pRg st="3" end="3"/>
                                            </p:txEl>
                                          </p:spTgt>
                                        </p:tgtEl>
                                        <p:attrNameLst>
                                          <p:attrName>ppt_h</p:attrName>
                                        </p:attrNameLst>
                                      </p:cBhvr>
                                      <p:tavLst>
                                        <p:tav tm="0">
                                          <p:val>
                                            <p:strVal val="#ppt_h"/>
                                          </p:val>
                                        </p:tav>
                                        <p:tav tm="100000">
                                          <p:val>
                                            <p:strVal val="#ppt_h"/>
                                          </p:val>
                                        </p:tav>
                                      </p:tavLst>
                                    </p:anim>
                                    <p:animEffect transition="in" filter="fade">
                                      <p:cBhvr>
                                        <p:cTn id="14" dur="1000"/>
                                        <p:tgtEl>
                                          <p:spTgt spid="287747">
                                            <p:txEl>
                                              <p:pRg st="3" end="3"/>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287747">
                                            <p:txEl>
                                              <p:pRg st="5" end="5"/>
                                            </p:txEl>
                                          </p:spTgt>
                                        </p:tgtEl>
                                        <p:attrNameLst>
                                          <p:attrName>style.visibility</p:attrName>
                                        </p:attrNameLst>
                                      </p:cBhvr>
                                      <p:to>
                                        <p:strVal val="visible"/>
                                      </p:to>
                                    </p:set>
                                    <p:anim calcmode="lin" valueType="num">
                                      <p:cBhvr>
                                        <p:cTn id="17" dur="1000" fill="hold"/>
                                        <p:tgtEl>
                                          <p:spTgt spid="287747">
                                            <p:txEl>
                                              <p:pRg st="5" end="5"/>
                                            </p:txEl>
                                          </p:spTgt>
                                        </p:tgtEl>
                                        <p:attrNameLst>
                                          <p:attrName>ppt_w</p:attrName>
                                        </p:attrNameLst>
                                      </p:cBhvr>
                                      <p:tavLst>
                                        <p:tav tm="0">
                                          <p:val>
                                            <p:strVal val="#ppt_w*0.70"/>
                                          </p:val>
                                        </p:tav>
                                        <p:tav tm="100000">
                                          <p:val>
                                            <p:strVal val="#ppt_w"/>
                                          </p:val>
                                        </p:tav>
                                      </p:tavLst>
                                    </p:anim>
                                    <p:anim calcmode="lin" valueType="num">
                                      <p:cBhvr>
                                        <p:cTn id="18" dur="1000" fill="hold"/>
                                        <p:tgtEl>
                                          <p:spTgt spid="287747">
                                            <p:txEl>
                                              <p:pRg st="5" end="5"/>
                                            </p:txEl>
                                          </p:spTgt>
                                        </p:tgtEl>
                                        <p:attrNameLst>
                                          <p:attrName>ppt_h</p:attrName>
                                        </p:attrNameLst>
                                      </p:cBhvr>
                                      <p:tavLst>
                                        <p:tav tm="0">
                                          <p:val>
                                            <p:strVal val="#ppt_h"/>
                                          </p:val>
                                        </p:tav>
                                        <p:tav tm="100000">
                                          <p:val>
                                            <p:strVal val="#ppt_h"/>
                                          </p:val>
                                        </p:tav>
                                      </p:tavLst>
                                    </p:anim>
                                    <p:animEffect transition="in" filter="fade">
                                      <p:cBhvr>
                                        <p:cTn id="19" dur="1000"/>
                                        <p:tgtEl>
                                          <p:spTgt spid="287747">
                                            <p:txEl>
                                              <p:pRg st="5" end="5"/>
                                            </p:txEl>
                                          </p:spTgt>
                                        </p:tgtEl>
                                      </p:cBhvr>
                                    </p:animEffect>
                                  </p:childTnLst>
                                </p:cTn>
                              </p:par>
                              <p:par>
                                <p:cTn id="20" presetID="18" presetClass="entr" presetSubtype="12" fill="hold" nodeType="withEffect">
                                  <p:stCondLst>
                                    <p:cond delay="0"/>
                                  </p:stCondLst>
                                  <p:childTnLst>
                                    <p:set>
                                      <p:cBhvr>
                                        <p:cTn id="21" dur="1" fill="hold">
                                          <p:stCondLst>
                                            <p:cond delay="0"/>
                                          </p:stCondLst>
                                        </p:cTn>
                                        <p:tgtEl>
                                          <p:spTgt spid="287759"/>
                                        </p:tgtEl>
                                        <p:attrNameLst>
                                          <p:attrName>style.visibility</p:attrName>
                                        </p:attrNameLst>
                                      </p:cBhvr>
                                      <p:to>
                                        <p:strVal val="visible"/>
                                      </p:to>
                                    </p:set>
                                    <p:animEffect transition="in" filter="strips(downLeft)">
                                      <p:cBhvr>
                                        <p:cTn id="22" dur="1000"/>
                                        <p:tgtEl>
                                          <p:spTgt spid="287759"/>
                                        </p:tgtEl>
                                      </p:cBhvr>
                                    </p:animEffect>
                                  </p:childTnLst>
                                </p:cTn>
                              </p:par>
                              <p:par>
                                <p:cTn id="23" presetID="3" presetClass="entr" presetSubtype="10" fill="hold" nodeType="withEffect">
                                  <p:stCondLst>
                                    <p:cond delay="3000"/>
                                  </p:stCondLst>
                                  <p:childTnLst>
                                    <p:set>
                                      <p:cBhvr>
                                        <p:cTn id="24" dur="1" fill="hold">
                                          <p:stCondLst>
                                            <p:cond delay="0"/>
                                          </p:stCondLst>
                                        </p:cTn>
                                        <p:tgtEl>
                                          <p:spTgt spid="287760"/>
                                        </p:tgtEl>
                                        <p:attrNameLst>
                                          <p:attrName>style.visibility</p:attrName>
                                        </p:attrNameLst>
                                      </p:cBhvr>
                                      <p:to>
                                        <p:strVal val="visible"/>
                                      </p:to>
                                    </p:set>
                                    <p:animEffect transition="in" filter="blinds(horizontal)">
                                      <p:cBhvr>
                                        <p:cTn id="25" dur="1000"/>
                                        <p:tgtEl>
                                          <p:spTgt spid="2877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4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47" name="Rectangle 15"/>
          <p:cNvSpPr>
            <a:spLocks noGrp="1" noChangeArrowheads="1"/>
          </p:cNvSpPr>
          <p:nvPr>
            <p:ph sz="half" idx="4294967295"/>
          </p:nvPr>
        </p:nvSpPr>
        <p:spPr>
          <a:xfrm>
            <a:off x="0" y="260350"/>
            <a:ext cx="4392613" cy="6192838"/>
          </a:xfrm>
        </p:spPr>
        <p:txBody>
          <a:bodyPr/>
          <a:lstStyle/>
          <a:p>
            <a:pPr eaLnBrk="1" hangingPunct="1">
              <a:buFontTx/>
              <a:buNone/>
            </a:pPr>
            <a:r>
              <a:rPr lang="ru-RU" sz="1800" smtClean="0"/>
              <a:t>		</a:t>
            </a:r>
            <a:r>
              <a:rPr lang="ru-RU" sz="2400" smtClean="0">
                <a:solidFill>
                  <a:srgbClr val="0033CC"/>
                </a:solidFill>
              </a:rPr>
              <a:t>В 2008 году Виктору Юзефовичу   Драгунскому исполнилось бы 95лет, его уже давно нет с нами, но  «Он живой и светится», и его книги всегда с нами. </a:t>
            </a:r>
          </a:p>
          <a:p>
            <a:pPr eaLnBrk="1" hangingPunct="1">
              <a:buFontTx/>
              <a:buNone/>
            </a:pPr>
            <a:r>
              <a:rPr lang="ru-RU" sz="2000" smtClean="0"/>
              <a:t>      </a:t>
            </a:r>
            <a:r>
              <a:rPr lang="ru-RU" sz="2400" smtClean="0"/>
              <a:t>Детский поэт Яков Аким, близкий друг Драгунского, однажды сказал</a:t>
            </a:r>
            <a:r>
              <a:rPr lang="ru-RU" sz="2400" u="sng" smtClean="0"/>
              <a:t>:</a:t>
            </a:r>
          </a:p>
          <a:p>
            <a:pPr eaLnBrk="1" hangingPunct="1">
              <a:buFontTx/>
              <a:buNone/>
            </a:pPr>
            <a:r>
              <a:rPr lang="ru-RU" sz="2000" smtClean="0"/>
              <a:t>	</a:t>
            </a:r>
            <a:r>
              <a:rPr lang="ru-RU" sz="2000" smtClean="0">
                <a:solidFill>
                  <a:srgbClr val="FF0000"/>
                </a:solidFill>
              </a:rPr>
              <a:t> </a:t>
            </a:r>
            <a:r>
              <a:rPr lang="ru-RU" sz="2000" b="1" smtClean="0">
                <a:solidFill>
                  <a:srgbClr val="FF0000"/>
                </a:solidFill>
              </a:rPr>
              <a:t>«Юному человеку нужны все витамины, в том числе все нравственные витамины. Витамины доброты, благородства, честности, порядочности, мужества. Все      эти витамины дарил нашим детям щедро и талантливо Виктор Драгунский».  </a:t>
            </a:r>
          </a:p>
        </p:txBody>
      </p:sp>
      <p:pic>
        <p:nvPicPr>
          <p:cNvPr id="300050" name="Picture 18" descr="drag1"/>
          <p:cNvPicPr>
            <a:picLocks noGrp="1" noChangeAspect="1" noChangeArrowheads="1"/>
          </p:cNvPicPr>
          <p:nvPr>
            <p:ph sz="half" idx="4294967295"/>
          </p:nvPr>
        </p:nvPicPr>
        <p:blipFill>
          <a:blip r:embed="rId2"/>
          <a:srcRect/>
          <a:stretch>
            <a:fillRect/>
          </a:stretch>
        </p:blipFill>
        <p:spPr>
          <a:xfrm>
            <a:off x="4572000" y="404813"/>
            <a:ext cx="4302125" cy="5832475"/>
          </a:xfr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32" fill="hold" nodeType="withEffect">
                                  <p:stCondLst>
                                    <p:cond delay="0"/>
                                  </p:stCondLst>
                                  <p:childTnLst>
                                    <p:set>
                                      <p:cBhvr>
                                        <p:cTn id="6" dur="1" fill="hold">
                                          <p:stCondLst>
                                            <p:cond delay="0"/>
                                          </p:stCondLst>
                                        </p:cTn>
                                        <p:tgtEl>
                                          <p:spTgt spid="300047">
                                            <p:txEl>
                                              <p:pRg st="0" end="0"/>
                                            </p:txEl>
                                          </p:spTgt>
                                        </p:tgtEl>
                                        <p:attrNameLst>
                                          <p:attrName>style.visibility</p:attrName>
                                        </p:attrNameLst>
                                      </p:cBhvr>
                                      <p:to>
                                        <p:strVal val="visible"/>
                                      </p:to>
                                    </p:set>
                                    <p:animEffect transition="in" filter="diamond(out)">
                                      <p:cBhvr>
                                        <p:cTn id="7" dur="1000"/>
                                        <p:tgtEl>
                                          <p:spTgt spid="300047">
                                            <p:txEl>
                                              <p:pRg st="0" end="0"/>
                                            </p:txEl>
                                          </p:spTgt>
                                        </p:tgtEl>
                                      </p:cBhvr>
                                    </p:animEffect>
                                  </p:childTnLst>
                                </p:cTn>
                              </p:par>
                              <p:par>
                                <p:cTn id="8" presetID="8" presetClass="entr" presetSubtype="32" fill="hold" nodeType="withEffect">
                                  <p:stCondLst>
                                    <p:cond delay="0"/>
                                  </p:stCondLst>
                                  <p:childTnLst>
                                    <p:set>
                                      <p:cBhvr>
                                        <p:cTn id="9" dur="1" fill="hold">
                                          <p:stCondLst>
                                            <p:cond delay="0"/>
                                          </p:stCondLst>
                                        </p:cTn>
                                        <p:tgtEl>
                                          <p:spTgt spid="300047">
                                            <p:txEl>
                                              <p:pRg st="1" end="1"/>
                                            </p:txEl>
                                          </p:spTgt>
                                        </p:tgtEl>
                                        <p:attrNameLst>
                                          <p:attrName>style.visibility</p:attrName>
                                        </p:attrNameLst>
                                      </p:cBhvr>
                                      <p:to>
                                        <p:strVal val="visible"/>
                                      </p:to>
                                    </p:set>
                                    <p:animEffect transition="in" filter="diamond(out)">
                                      <p:cBhvr>
                                        <p:cTn id="10" dur="1000"/>
                                        <p:tgtEl>
                                          <p:spTgt spid="300047">
                                            <p:txEl>
                                              <p:pRg st="1" end="1"/>
                                            </p:txEl>
                                          </p:spTgt>
                                        </p:tgtEl>
                                      </p:cBhvr>
                                    </p:animEffect>
                                  </p:childTnLst>
                                </p:cTn>
                              </p:par>
                              <p:par>
                                <p:cTn id="11" presetID="8" presetClass="entr" presetSubtype="32" fill="hold" nodeType="withEffect">
                                  <p:stCondLst>
                                    <p:cond delay="0"/>
                                  </p:stCondLst>
                                  <p:childTnLst>
                                    <p:set>
                                      <p:cBhvr>
                                        <p:cTn id="12" dur="1" fill="hold">
                                          <p:stCondLst>
                                            <p:cond delay="0"/>
                                          </p:stCondLst>
                                        </p:cTn>
                                        <p:tgtEl>
                                          <p:spTgt spid="300047">
                                            <p:txEl>
                                              <p:pRg st="2" end="2"/>
                                            </p:txEl>
                                          </p:spTgt>
                                        </p:tgtEl>
                                        <p:attrNameLst>
                                          <p:attrName>style.visibility</p:attrName>
                                        </p:attrNameLst>
                                      </p:cBhvr>
                                      <p:to>
                                        <p:strVal val="visible"/>
                                      </p:to>
                                    </p:set>
                                    <p:animEffect transition="in" filter="diamond(out)">
                                      <p:cBhvr>
                                        <p:cTn id="13" dur="1000"/>
                                        <p:tgtEl>
                                          <p:spTgt spid="300047">
                                            <p:txEl>
                                              <p:pRg st="2" end="2"/>
                                            </p:txEl>
                                          </p:spTgt>
                                        </p:tgtEl>
                                      </p:cBhvr>
                                    </p:animEffect>
                                  </p:childTnLst>
                                </p:cTn>
                              </p:par>
                              <p:par>
                                <p:cTn id="14" presetID="30" presetClass="entr" presetSubtype="0" fill="hold" nodeType="withEffect">
                                  <p:stCondLst>
                                    <p:cond delay="1000"/>
                                  </p:stCondLst>
                                  <p:childTnLst>
                                    <p:set>
                                      <p:cBhvr>
                                        <p:cTn id="15" dur="1" fill="hold">
                                          <p:stCondLst>
                                            <p:cond delay="0"/>
                                          </p:stCondLst>
                                        </p:cTn>
                                        <p:tgtEl>
                                          <p:spTgt spid="300050"/>
                                        </p:tgtEl>
                                        <p:attrNameLst>
                                          <p:attrName>style.visibility</p:attrName>
                                        </p:attrNameLst>
                                      </p:cBhvr>
                                      <p:to>
                                        <p:strVal val="visible"/>
                                      </p:to>
                                    </p:set>
                                    <p:animEffect transition="in" filter="fade">
                                      <p:cBhvr>
                                        <p:cTn id="16" dur="800" decel="100000"/>
                                        <p:tgtEl>
                                          <p:spTgt spid="300050"/>
                                        </p:tgtEl>
                                      </p:cBhvr>
                                    </p:animEffect>
                                    <p:anim calcmode="lin" valueType="num">
                                      <p:cBhvr>
                                        <p:cTn id="17" dur="800" decel="100000" fill="hold"/>
                                        <p:tgtEl>
                                          <p:spTgt spid="300050"/>
                                        </p:tgtEl>
                                        <p:attrNameLst>
                                          <p:attrName>style.rotation</p:attrName>
                                        </p:attrNameLst>
                                      </p:cBhvr>
                                      <p:tavLst>
                                        <p:tav tm="0">
                                          <p:val>
                                            <p:fltVal val="-90"/>
                                          </p:val>
                                        </p:tav>
                                        <p:tav tm="100000">
                                          <p:val>
                                            <p:fltVal val="0"/>
                                          </p:val>
                                        </p:tav>
                                      </p:tavLst>
                                    </p:anim>
                                    <p:anim calcmode="lin" valueType="num">
                                      <p:cBhvr>
                                        <p:cTn id="18" dur="800" decel="100000" fill="hold"/>
                                        <p:tgtEl>
                                          <p:spTgt spid="300050"/>
                                        </p:tgtEl>
                                        <p:attrNameLst>
                                          <p:attrName>ppt_x</p:attrName>
                                        </p:attrNameLst>
                                      </p:cBhvr>
                                      <p:tavLst>
                                        <p:tav tm="0">
                                          <p:val>
                                            <p:strVal val="#ppt_x+0.4"/>
                                          </p:val>
                                        </p:tav>
                                        <p:tav tm="100000">
                                          <p:val>
                                            <p:strVal val="#ppt_x-0.05"/>
                                          </p:val>
                                        </p:tav>
                                      </p:tavLst>
                                    </p:anim>
                                    <p:anim calcmode="lin" valueType="num">
                                      <p:cBhvr>
                                        <p:cTn id="19" dur="800" decel="100000" fill="hold"/>
                                        <p:tgtEl>
                                          <p:spTgt spid="300050"/>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00050"/>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0005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75" name="Rectangle 27"/>
          <p:cNvSpPr>
            <a:spLocks noGrp="1" noChangeArrowheads="1"/>
          </p:cNvSpPr>
          <p:nvPr>
            <p:ph type="title" idx="4294967295"/>
          </p:nvPr>
        </p:nvSpPr>
        <p:spPr>
          <a:xfrm>
            <a:off x="0" y="1628775"/>
            <a:ext cx="4032250" cy="3887788"/>
          </a:xfrm>
        </p:spPr>
        <p:txBody>
          <a:bodyPr/>
          <a:lstStyle/>
          <a:p>
            <a:pPr eaLnBrk="1" hangingPunct="1"/>
            <a:r>
              <a:rPr lang="ru-RU" sz="2700" b="1" smtClean="0"/>
              <a:t/>
            </a:r>
            <a:br>
              <a:rPr lang="ru-RU" sz="2700" b="1" smtClean="0"/>
            </a:br>
            <a:r>
              <a:rPr lang="ru-RU" sz="4800" b="1" smtClean="0">
                <a:solidFill>
                  <a:srgbClr val="FF0000"/>
                </a:solidFill>
                <a:latin typeface="Bodoni MT Condensed" pitchFamily="18" charset="0"/>
              </a:rPr>
              <a:t>Драгунский </a:t>
            </a:r>
            <a:br>
              <a:rPr lang="ru-RU" sz="4800" b="1" smtClean="0">
                <a:solidFill>
                  <a:srgbClr val="FF0000"/>
                </a:solidFill>
                <a:latin typeface="Bodoni MT Condensed" pitchFamily="18" charset="0"/>
              </a:rPr>
            </a:br>
            <a:r>
              <a:rPr lang="ru-RU" sz="4800" b="1" smtClean="0">
                <a:solidFill>
                  <a:srgbClr val="FF0000"/>
                </a:solidFill>
                <a:latin typeface="Bodoni MT Condensed" pitchFamily="18" charset="0"/>
              </a:rPr>
              <a:t>Виктор Юзефович</a:t>
            </a:r>
            <a:r>
              <a:rPr lang="ru-RU" sz="3600" b="1" smtClean="0"/>
              <a:t> </a:t>
            </a:r>
            <a:br>
              <a:rPr lang="ru-RU" sz="3600" b="1" smtClean="0"/>
            </a:br>
            <a:r>
              <a:rPr lang="ru-RU" sz="3600" b="1" smtClean="0"/>
              <a:t/>
            </a:r>
            <a:br>
              <a:rPr lang="ru-RU" sz="3600" b="1" smtClean="0"/>
            </a:br>
            <a:r>
              <a:rPr lang="ru-RU" b="1" smtClean="0"/>
              <a:t>(1913-1972)</a:t>
            </a:r>
            <a:endParaRPr lang="ru-RU" smtClean="0"/>
          </a:p>
        </p:txBody>
      </p:sp>
      <p:sp>
        <p:nvSpPr>
          <p:cNvPr id="5123" name="Rectangle 39"/>
          <p:cNvSpPr>
            <a:spLocks noGrp="1" noChangeArrowheads="1"/>
          </p:cNvSpPr>
          <p:nvPr>
            <p:ph type="subTitle" idx="4294967295"/>
          </p:nvPr>
        </p:nvSpPr>
        <p:spPr>
          <a:xfrm>
            <a:off x="0" y="3886200"/>
            <a:ext cx="6400800" cy="1752600"/>
          </a:xfrm>
        </p:spPr>
        <p:txBody>
          <a:bodyPr/>
          <a:lstStyle/>
          <a:p>
            <a:pPr marL="0" indent="0" algn="ctr" eaLnBrk="1" hangingPunct="1">
              <a:lnSpc>
                <a:spcPct val="90000"/>
              </a:lnSpc>
              <a:buFontTx/>
              <a:buNone/>
            </a:pPr>
            <a:endParaRPr lang="ru-RU" b="1" smtClean="0"/>
          </a:p>
          <a:p>
            <a:pPr marL="0" indent="0" algn="ctr" eaLnBrk="1" hangingPunct="1">
              <a:lnSpc>
                <a:spcPct val="90000"/>
              </a:lnSpc>
              <a:buFontTx/>
              <a:buNone/>
            </a:pPr>
            <a:endParaRPr lang="ru-RU" b="1" smtClean="0"/>
          </a:p>
          <a:p>
            <a:pPr marL="0" indent="0" algn="ctr" eaLnBrk="1" hangingPunct="1">
              <a:lnSpc>
                <a:spcPct val="90000"/>
              </a:lnSpc>
              <a:buFontTx/>
              <a:buNone/>
            </a:pPr>
            <a:endParaRPr lang="ru-RU" sz="3600" b="1" smtClean="0"/>
          </a:p>
        </p:txBody>
      </p:sp>
      <p:pic>
        <p:nvPicPr>
          <p:cNvPr id="2098" name="Picture 50" descr="Драгунский"/>
          <p:cNvPicPr>
            <a:picLocks noGrp="1" noChangeAspect="1" noChangeArrowheads="1"/>
          </p:cNvPicPr>
          <p:nvPr>
            <p:ph sz="half" idx="4294967295"/>
          </p:nvPr>
        </p:nvPicPr>
        <p:blipFill>
          <a:blip r:embed="rId2"/>
          <a:srcRect/>
          <a:stretch>
            <a:fillRect/>
          </a:stretch>
        </p:blipFill>
        <p:spPr>
          <a:xfrm>
            <a:off x="3924300" y="333375"/>
            <a:ext cx="4932363" cy="6191250"/>
          </a:xfrm>
          <a:noFill/>
          <a:ln w="174625">
            <a:solidFill>
              <a:schemeClr val="bg2"/>
            </a:solid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2098"/>
                                        </p:tgtEl>
                                        <p:attrNameLst>
                                          <p:attrName>style.visibility</p:attrName>
                                        </p:attrNameLst>
                                      </p:cBhvr>
                                      <p:to>
                                        <p:strVal val="visible"/>
                                      </p:to>
                                    </p:set>
                                    <p:animEffect transition="in" filter="blinds(horizontal)">
                                      <p:cBhvr>
                                        <p:cTn id="7" dur="1000"/>
                                        <p:tgtEl>
                                          <p:spTgt spid="2098"/>
                                        </p:tgtEl>
                                      </p:cBhvr>
                                    </p:animEffect>
                                  </p:childTnLst>
                                </p:cTn>
                              </p:par>
                              <p:par>
                                <p:cTn id="8" presetID="53" presetClass="entr" presetSubtype="0" fill="hold" grpId="0" nodeType="withEffect">
                                  <p:stCondLst>
                                    <p:cond delay="500"/>
                                  </p:stCondLst>
                                  <p:childTnLst>
                                    <p:set>
                                      <p:cBhvr>
                                        <p:cTn id="9" dur="1" fill="hold">
                                          <p:stCondLst>
                                            <p:cond delay="0"/>
                                          </p:stCondLst>
                                        </p:cTn>
                                        <p:tgtEl>
                                          <p:spTgt spid="2075"/>
                                        </p:tgtEl>
                                        <p:attrNameLst>
                                          <p:attrName>style.visibility</p:attrName>
                                        </p:attrNameLst>
                                      </p:cBhvr>
                                      <p:to>
                                        <p:strVal val="visible"/>
                                      </p:to>
                                    </p:set>
                                    <p:anim calcmode="lin" valueType="num">
                                      <p:cBhvr>
                                        <p:cTn id="10" dur="500" fill="hold"/>
                                        <p:tgtEl>
                                          <p:spTgt spid="2075"/>
                                        </p:tgtEl>
                                        <p:attrNameLst>
                                          <p:attrName>ppt_w</p:attrName>
                                        </p:attrNameLst>
                                      </p:cBhvr>
                                      <p:tavLst>
                                        <p:tav tm="0">
                                          <p:val>
                                            <p:fltVal val="0"/>
                                          </p:val>
                                        </p:tav>
                                        <p:tav tm="100000">
                                          <p:val>
                                            <p:strVal val="#ppt_w"/>
                                          </p:val>
                                        </p:tav>
                                      </p:tavLst>
                                    </p:anim>
                                    <p:anim calcmode="lin" valueType="num">
                                      <p:cBhvr>
                                        <p:cTn id="11" dur="500" fill="hold"/>
                                        <p:tgtEl>
                                          <p:spTgt spid="2075"/>
                                        </p:tgtEl>
                                        <p:attrNameLst>
                                          <p:attrName>ppt_h</p:attrName>
                                        </p:attrNameLst>
                                      </p:cBhvr>
                                      <p:tavLst>
                                        <p:tav tm="0">
                                          <p:val>
                                            <p:fltVal val="0"/>
                                          </p:val>
                                        </p:tav>
                                        <p:tav tm="100000">
                                          <p:val>
                                            <p:strVal val="#ppt_h"/>
                                          </p:val>
                                        </p:tav>
                                      </p:tavLst>
                                    </p:anim>
                                    <p:animEffect transition="in" filter="fade">
                                      <p:cBhvr>
                                        <p:cTn id="12" dur="500"/>
                                        <p:tgtEl>
                                          <p:spTgt spid="2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82" name="Rectangle 38"/>
          <p:cNvSpPr>
            <a:spLocks noGrp="1" noChangeArrowheads="1"/>
          </p:cNvSpPr>
          <p:nvPr>
            <p:ph type="title" idx="4294967295"/>
          </p:nvPr>
        </p:nvSpPr>
        <p:spPr>
          <a:xfrm>
            <a:off x="4787900" y="765175"/>
            <a:ext cx="3743325" cy="1660525"/>
          </a:xfrm>
        </p:spPr>
        <p:txBody>
          <a:bodyPr/>
          <a:lstStyle/>
          <a:p>
            <a:pPr eaLnBrk="1" hangingPunct="1"/>
            <a:r>
              <a:rPr lang="ru-RU" sz="2500" smtClean="0">
                <a:solidFill>
                  <a:schemeClr val="tx1"/>
                </a:solidFill>
              </a:rPr>
              <a:t>Однажды мама прочитала мне удивительный рассказ о мальчике, который не любил манную кашу.</a:t>
            </a:r>
            <a:r>
              <a:rPr lang="ru-RU" sz="4500" smtClean="0"/>
              <a:t>  </a:t>
            </a:r>
          </a:p>
        </p:txBody>
      </p:sp>
      <p:pic>
        <p:nvPicPr>
          <p:cNvPr id="338988" name="Picture 44" descr="дети2 1"/>
          <p:cNvPicPr>
            <a:picLocks noChangeAspect="1" noChangeArrowheads="1"/>
          </p:cNvPicPr>
          <p:nvPr/>
        </p:nvPicPr>
        <p:blipFill>
          <a:blip r:embed="rId2"/>
          <a:srcRect b="-1083"/>
          <a:stretch>
            <a:fillRect/>
          </a:stretch>
        </p:blipFill>
        <p:spPr bwMode="auto">
          <a:xfrm>
            <a:off x="4356100" y="2997200"/>
            <a:ext cx="4572000" cy="3598863"/>
          </a:xfrm>
          <a:prstGeom prst="rect">
            <a:avLst/>
          </a:prstGeom>
          <a:noFill/>
          <a:ln w="76200">
            <a:solidFill>
              <a:srgbClr val="996633"/>
            </a:solidFill>
            <a:miter lim="800000"/>
            <a:headEnd/>
            <a:tailEnd/>
          </a:ln>
        </p:spPr>
      </p:pic>
      <p:pic>
        <p:nvPicPr>
          <p:cNvPr id="338989" name="Picture 45" descr="DSCN0208"/>
          <p:cNvPicPr>
            <a:picLocks noChangeAspect="1" noChangeArrowheads="1"/>
          </p:cNvPicPr>
          <p:nvPr/>
        </p:nvPicPr>
        <p:blipFill>
          <a:blip r:embed="rId3"/>
          <a:srcRect/>
          <a:stretch>
            <a:fillRect/>
          </a:stretch>
        </p:blipFill>
        <p:spPr bwMode="auto">
          <a:xfrm>
            <a:off x="250825" y="260350"/>
            <a:ext cx="3816350" cy="3816350"/>
          </a:xfrm>
          <a:prstGeom prst="rect">
            <a:avLst/>
          </a:prstGeom>
          <a:noFill/>
          <a:ln w="76200">
            <a:solidFill>
              <a:schemeClr val="folHlink"/>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grpId="0" nodeType="withEffect">
                                  <p:stCondLst>
                                    <p:cond delay="0"/>
                                  </p:stCondLst>
                                  <p:childTnLst>
                                    <p:set>
                                      <p:cBhvr>
                                        <p:cTn id="6" dur="1" fill="hold">
                                          <p:stCondLst>
                                            <p:cond delay="0"/>
                                          </p:stCondLst>
                                        </p:cTn>
                                        <p:tgtEl>
                                          <p:spTgt spid="338982"/>
                                        </p:tgtEl>
                                        <p:attrNameLst>
                                          <p:attrName>style.visibility</p:attrName>
                                        </p:attrNameLst>
                                      </p:cBhvr>
                                      <p:to>
                                        <p:strVal val="visible"/>
                                      </p:to>
                                    </p:set>
                                    <p:animEffect transition="in" filter="wheel(8)">
                                      <p:cBhvr>
                                        <p:cTn id="7" dur="1000"/>
                                        <p:tgtEl>
                                          <p:spTgt spid="338982"/>
                                        </p:tgtEl>
                                      </p:cBhvr>
                                    </p:animEffect>
                                  </p:childTnLst>
                                </p:cTn>
                              </p:par>
                              <p:par>
                                <p:cTn id="8" presetID="6" presetClass="entr" presetSubtype="32" fill="hold" nodeType="withEffect">
                                  <p:stCondLst>
                                    <p:cond delay="500"/>
                                  </p:stCondLst>
                                  <p:childTnLst>
                                    <p:set>
                                      <p:cBhvr>
                                        <p:cTn id="9" dur="1" fill="hold">
                                          <p:stCondLst>
                                            <p:cond delay="0"/>
                                          </p:stCondLst>
                                        </p:cTn>
                                        <p:tgtEl>
                                          <p:spTgt spid="338989"/>
                                        </p:tgtEl>
                                        <p:attrNameLst>
                                          <p:attrName>style.visibility</p:attrName>
                                        </p:attrNameLst>
                                      </p:cBhvr>
                                      <p:to>
                                        <p:strVal val="visible"/>
                                      </p:to>
                                    </p:set>
                                    <p:animEffect transition="in" filter="circle(out)">
                                      <p:cBhvr>
                                        <p:cTn id="10" dur="1000"/>
                                        <p:tgtEl>
                                          <p:spTgt spid="338989"/>
                                        </p:tgtEl>
                                      </p:cBhvr>
                                    </p:animEffect>
                                  </p:childTnLst>
                                </p:cTn>
                              </p:par>
                              <p:par>
                                <p:cTn id="11" presetID="2" presetClass="entr" presetSubtype="6" fill="hold" nodeType="withEffect">
                                  <p:stCondLst>
                                    <p:cond delay="1500"/>
                                  </p:stCondLst>
                                  <p:childTnLst>
                                    <p:set>
                                      <p:cBhvr>
                                        <p:cTn id="12" dur="1" fill="hold">
                                          <p:stCondLst>
                                            <p:cond delay="0"/>
                                          </p:stCondLst>
                                        </p:cTn>
                                        <p:tgtEl>
                                          <p:spTgt spid="338988"/>
                                        </p:tgtEl>
                                        <p:attrNameLst>
                                          <p:attrName>style.visibility</p:attrName>
                                        </p:attrNameLst>
                                      </p:cBhvr>
                                      <p:to>
                                        <p:strVal val="visible"/>
                                      </p:to>
                                    </p:set>
                                    <p:anim calcmode="lin" valueType="num">
                                      <p:cBhvr additive="base">
                                        <p:cTn id="13" dur="1000" fill="hold"/>
                                        <p:tgtEl>
                                          <p:spTgt spid="338988"/>
                                        </p:tgtEl>
                                        <p:attrNameLst>
                                          <p:attrName>ppt_x</p:attrName>
                                        </p:attrNameLst>
                                      </p:cBhvr>
                                      <p:tavLst>
                                        <p:tav tm="0">
                                          <p:val>
                                            <p:strVal val="1+#ppt_w/2"/>
                                          </p:val>
                                        </p:tav>
                                        <p:tav tm="100000">
                                          <p:val>
                                            <p:strVal val="#ppt_x"/>
                                          </p:val>
                                        </p:tav>
                                      </p:tavLst>
                                    </p:anim>
                                    <p:anim calcmode="lin" valueType="num">
                                      <p:cBhvr additive="base">
                                        <p:cTn id="14" dur="1000" fill="hold"/>
                                        <p:tgtEl>
                                          <p:spTgt spid="3389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98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type="body" sz="half" idx="4294967295"/>
          </p:nvPr>
        </p:nvSpPr>
        <p:spPr>
          <a:xfrm>
            <a:off x="0" y="260350"/>
            <a:ext cx="4859338" cy="6192838"/>
          </a:xfrm>
        </p:spPr>
        <p:txBody>
          <a:bodyPr/>
          <a:lstStyle/>
          <a:p>
            <a:pPr algn="ctr" eaLnBrk="1" hangingPunct="1">
              <a:lnSpc>
                <a:spcPct val="90000"/>
              </a:lnSpc>
              <a:buFontTx/>
              <a:buNone/>
            </a:pPr>
            <a:r>
              <a:rPr lang="ru-RU" sz="2600" smtClean="0"/>
              <a:t>  </a:t>
            </a:r>
            <a:r>
              <a:rPr lang="ru-RU" sz="2000" u="sng" smtClean="0">
                <a:solidFill>
                  <a:srgbClr val="008000"/>
                </a:solidFill>
                <a:latin typeface="Arial Black" pitchFamily="34" charset="0"/>
              </a:rPr>
              <a:t>Дело было так.</a:t>
            </a:r>
            <a:r>
              <a:rPr lang="ru-RU" sz="1800" smtClean="0"/>
              <a:t>  </a:t>
            </a:r>
          </a:p>
          <a:p>
            <a:pPr eaLnBrk="1" hangingPunct="1">
              <a:lnSpc>
                <a:spcPct val="90000"/>
              </a:lnSpc>
              <a:buFontTx/>
              <a:buNone/>
            </a:pPr>
            <a:r>
              <a:rPr lang="ru-RU" sz="1800" smtClean="0"/>
              <a:t> </a:t>
            </a:r>
            <a:r>
              <a:rPr lang="ru-RU" sz="2000" smtClean="0">
                <a:latin typeface="Comic Sans MS" pitchFamily="66" charset="0"/>
              </a:rPr>
              <a:t>«Дениска пошлёпал манную кашу ложкой. Потом посолил. Попробовал – ну невозможно есть. Тогда подумал, что, может быть, сахару не хватает? Посыпал сахаром, попробовал. Еще хуже стало. А каша к тому же была очень густая. Если бы она была жидкая, тогда другое дело, можно было бы зажмуриться и выпить ее. Тут он взял и долил в кашу кипятку. Все равно  было скользко, липко и противно. А потом Денис взял тарелку, быстро подбежал к окну и выплеснул кашу на улицу» </a:t>
            </a:r>
          </a:p>
          <a:p>
            <a:pPr eaLnBrk="1" hangingPunct="1">
              <a:lnSpc>
                <a:spcPct val="90000"/>
              </a:lnSpc>
              <a:buFontTx/>
              <a:buNone/>
            </a:pPr>
            <a:r>
              <a:rPr lang="ru-RU" sz="1800" smtClean="0"/>
              <a:t>     </a:t>
            </a:r>
            <a:r>
              <a:rPr lang="ru-RU" sz="2000" smtClean="0">
                <a:solidFill>
                  <a:srgbClr val="800080"/>
                </a:solidFill>
              </a:rPr>
              <a:t>Вот так у меня появился друг - Денис Кораблев. И пришел он ко мне со страниц книги Виктора Юзефовича Драгунского «Денискины Рассказы» </a:t>
            </a:r>
          </a:p>
        </p:txBody>
      </p:sp>
      <p:pic>
        <p:nvPicPr>
          <p:cNvPr id="59450" name="Picture 58" descr="рассказы"/>
          <p:cNvPicPr>
            <a:picLocks noChangeAspect="1" noChangeArrowheads="1"/>
          </p:cNvPicPr>
          <p:nvPr/>
        </p:nvPicPr>
        <p:blipFill>
          <a:blip r:embed="rId2"/>
          <a:srcRect/>
          <a:stretch>
            <a:fillRect/>
          </a:stretch>
        </p:blipFill>
        <p:spPr bwMode="auto">
          <a:xfrm>
            <a:off x="5076825" y="549275"/>
            <a:ext cx="3833813" cy="5905500"/>
          </a:xfrm>
          <a:prstGeom prst="rect">
            <a:avLst/>
          </a:prstGeom>
          <a:noFill/>
          <a:ln w="76200">
            <a:solidFill>
              <a:srgbClr val="996633"/>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59397">
                                            <p:txEl>
                                              <p:pRg st="0" end="0"/>
                                            </p:txEl>
                                          </p:spTgt>
                                        </p:tgtEl>
                                        <p:attrNameLst>
                                          <p:attrName>style.visibility</p:attrName>
                                        </p:attrNameLst>
                                      </p:cBhvr>
                                      <p:to>
                                        <p:strVal val="visible"/>
                                      </p:to>
                                    </p:set>
                                    <p:animEffect transition="in" filter="box(in)">
                                      <p:cBhvr>
                                        <p:cTn id="7" dur="1000"/>
                                        <p:tgtEl>
                                          <p:spTgt spid="59397">
                                            <p:txEl>
                                              <p:pRg st="0" end="0"/>
                                            </p:txEl>
                                          </p:spTgt>
                                        </p:tgtEl>
                                      </p:cBhvr>
                                    </p:animEffect>
                                  </p:childTnLst>
                                </p:cTn>
                              </p:par>
                              <p:par>
                                <p:cTn id="8" presetID="8" presetClass="entr" presetSubtype="32" fill="hold" nodeType="withEffect">
                                  <p:stCondLst>
                                    <p:cond delay="1000"/>
                                  </p:stCondLst>
                                  <p:childTnLst>
                                    <p:set>
                                      <p:cBhvr>
                                        <p:cTn id="9" dur="1" fill="hold">
                                          <p:stCondLst>
                                            <p:cond delay="0"/>
                                          </p:stCondLst>
                                        </p:cTn>
                                        <p:tgtEl>
                                          <p:spTgt spid="59450"/>
                                        </p:tgtEl>
                                        <p:attrNameLst>
                                          <p:attrName>style.visibility</p:attrName>
                                        </p:attrNameLst>
                                      </p:cBhvr>
                                      <p:to>
                                        <p:strVal val="visible"/>
                                      </p:to>
                                    </p:set>
                                    <p:animEffect transition="in" filter="diamond(out)">
                                      <p:cBhvr>
                                        <p:cTn id="10" dur="1000"/>
                                        <p:tgtEl>
                                          <p:spTgt spid="59450"/>
                                        </p:tgtEl>
                                      </p:cBhvr>
                                    </p:animEffect>
                                  </p:childTnLst>
                                </p:cTn>
                              </p:par>
                              <p:par>
                                <p:cTn id="11" presetID="7" presetClass="entr" presetSubtype="8" fill="hold" nodeType="withEffect">
                                  <p:stCondLst>
                                    <p:cond delay="1000"/>
                                  </p:stCondLst>
                                  <p:childTnLst>
                                    <p:set>
                                      <p:cBhvr>
                                        <p:cTn id="12" dur="1" fill="hold">
                                          <p:stCondLst>
                                            <p:cond delay="0"/>
                                          </p:stCondLst>
                                        </p:cTn>
                                        <p:tgtEl>
                                          <p:spTgt spid="59397">
                                            <p:txEl>
                                              <p:pRg st="1" end="1"/>
                                            </p:txEl>
                                          </p:spTgt>
                                        </p:tgtEl>
                                        <p:attrNameLst>
                                          <p:attrName>style.visibility</p:attrName>
                                        </p:attrNameLst>
                                      </p:cBhvr>
                                      <p:to>
                                        <p:strVal val="visible"/>
                                      </p:to>
                                    </p:set>
                                    <p:anim calcmode="lin" valueType="num">
                                      <p:cBhvr additive="base">
                                        <p:cTn id="13" dur="1000" fill="hold"/>
                                        <p:tgtEl>
                                          <p:spTgt spid="59397">
                                            <p:txEl>
                                              <p:pRg st="1" end="1"/>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5939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5" fill="hold" nodeType="clickEffect">
                                  <p:stCondLst>
                                    <p:cond delay="0"/>
                                  </p:stCondLst>
                                  <p:childTnLst>
                                    <p:set>
                                      <p:cBhvr>
                                        <p:cTn id="18" dur="1" fill="hold">
                                          <p:stCondLst>
                                            <p:cond delay="0"/>
                                          </p:stCondLst>
                                        </p:cTn>
                                        <p:tgtEl>
                                          <p:spTgt spid="59397">
                                            <p:txEl>
                                              <p:pRg st="2" end="2"/>
                                            </p:txEl>
                                          </p:spTgt>
                                        </p:tgtEl>
                                        <p:attrNameLst>
                                          <p:attrName>style.visibility</p:attrName>
                                        </p:attrNameLst>
                                      </p:cBhvr>
                                      <p:to>
                                        <p:strVal val="visible"/>
                                      </p:to>
                                    </p:set>
                                    <p:animEffect transition="in" filter="blinds(vertical)">
                                      <p:cBhvr>
                                        <p:cTn id="19" dur="1000"/>
                                        <p:tgtEl>
                                          <p:spTgt spid="5939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9" name="Rectangle 3"/>
          <p:cNvSpPr>
            <a:spLocks noGrp="1" noChangeArrowheads="1"/>
          </p:cNvSpPr>
          <p:nvPr>
            <p:ph type="body" idx="4294967295"/>
          </p:nvPr>
        </p:nvSpPr>
        <p:spPr>
          <a:xfrm>
            <a:off x="0" y="333375"/>
            <a:ext cx="4176713" cy="6264275"/>
          </a:xfrm>
        </p:spPr>
        <p:txBody>
          <a:bodyPr/>
          <a:lstStyle/>
          <a:p>
            <a:pPr eaLnBrk="1" hangingPunct="1">
              <a:lnSpc>
                <a:spcPct val="80000"/>
              </a:lnSpc>
              <a:buFontTx/>
              <a:buNone/>
            </a:pPr>
            <a:r>
              <a:rPr lang="ru-RU" sz="2000" i="1" dirty="0" smtClean="0"/>
              <a:t>    </a:t>
            </a:r>
            <a:r>
              <a:rPr lang="ru-RU" sz="2800" i="1" dirty="0" smtClean="0">
                <a:latin typeface="Arial Narrow" pitchFamily="34" charset="0"/>
              </a:rPr>
              <a:t>Виктор Драгунский  родился давным-давно. </a:t>
            </a:r>
            <a:r>
              <a:rPr lang="ru-RU" sz="2800" i="1" dirty="0" smtClean="0">
                <a:latin typeface="Arial Narrow" pitchFamily="34" charset="0"/>
              </a:rPr>
              <a:t>30 ноября </a:t>
            </a:r>
            <a:r>
              <a:rPr lang="ru-RU" sz="2800" i="1" dirty="0" smtClean="0">
                <a:latin typeface="Arial Narrow" pitchFamily="34" charset="0"/>
              </a:rPr>
              <a:t>1913 года,  </a:t>
            </a:r>
            <a:r>
              <a:rPr lang="ru-RU" sz="2800" i="1" dirty="0" smtClean="0">
                <a:latin typeface="Arial Narrow" pitchFamily="34" charset="0"/>
              </a:rPr>
              <a:t>в Нью-Йорке. Это вот как вышло – его мама и папа были очень молодые, поженились, и уехали из белорусского города Гомеля в Америку, за счастьем и богатством. </a:t>
            </a:r>
          </a:p>
          <a:p>
            <a:pPr eaLnBrk="1" hangingPunct="1">
              <a:lnSpc>
                <a:spcPct val="80000"/>
              </a:lnSpc>
              <a:buFontTx/>
              <a:buNone/>
            </a:pPr>
            <a:r>
              <a:rPr lang="ru-RU" sz="2800" i="1" dirty="0" smtClean="0">
                <a:latin typeface="Arial Narrow" pitchFamily="34" charset="0"/>
              </a:rPr>
              <a:t>	Про счастье – не знаю, но с богатством у них совсем не сложилось. </a:t>
            </a:r>
          </a:p>
          <a:p>
            <a:pPr eaLnBrk="1" hangingPunct="1">
              <a:lnSpc>
                <a:spcPct val="80000"/>
              </a:lnSpc>
              <a:buFontTx/>
              <a:buNone/>
            </a:pPr>
            <a:r>
              <a:rPr lang="ru-RU" sz="2800" i="1" dirty="0" smtClean="0">
                <a:latin typeface="Arial Narrow" pitchFamily="34" charset="0"/>
              </a:rPr>
              <a:t>	И они вернулись обратно в Гомель, а через некоторое время переселились в Москву. </a:t>
            </a:r>
          </a:p>
          <a:p>
            <a:pPr eaLnBrk="1" hangingPunct="1">
              <a:lnSpc>
                <a:spcPct val="80000"/>
              </a:lnSpc>
              <a:buFontTx/>
              <a:buNone/>
            </a:pPr>
            <a:endParaRPr lang="ru-RU" sz="2400" i="1" dirty="0" smtClean="0"/>
          </a:p>
        </p:txBody>
      </p:sp>
      <p:pic>
        <p:nvPicPr>
          <p:cNvPr id="239635" name="Picture 19" descr="каретный ряд 1"/>
          <p:cNvPicPr>
            <a:picLocks noChangeAspect="1" noChangeArrowheads="1"/>
          </p:cNvPicPr>
          <p:nvPr/>
        </p:nvPicPr>
        <p:blipFill>
          <a:blip r:embed="rId2"/>
          <a:srcRect/>
          <a:stretch>
            <a:fillRect/>
          </a:stretch>
        </p:blipFill>
        <p:spPr bwMode="auto">
          <a:xfrm>
            <a:off x="5148263" y="260350"/>
            <a:ext cx="3578225" cy="4681538"/>
          </a:xfrm>
          <a:prstGeom prst="rect">
            <a:avLst/>
          </a:prstGeom>
          <a:noFill/>
          <a:ln w="76200">
            <a:solidFill>
              <a:srgbClr val="0033CC"/>
            </a:solidFill>
            <a:miter lim="800000"/>
            <a:headEnd/>
            <a:tailEnd/>
          </a:ln>
        </p:spPr>
      </p:pic>
      <p:sp>
        <p:nvSpPr>
          <p:cNvPr id="239636" name="Text Box 20"/>
          <p:cNvSpPr txBox="1">
            <a:spLocks noChangeArrowheads="1"/>
          </p:cNvSpPr>
          <p:nvPr/>
        </p:nvSpPr>
        <p:spPr bwMode="auto">
          <a:xfrm>
            <a:off x="4427538" y="5341938"/>
            <a:ext cx="4716462" cy="1757362"/>
          </a:xfrm>
          <a:prstGeom prst="rect">
            <a:avLst/>
          </a:prstGeom>
          <a:noFill/>
          <a:ln w="9525">
            <a:noFill/>
            <a:miter lim="800000"/>
            <a:headEnd/>
            <a:tailEnd/>
          </a:ln>
        </p:spPr>
        <p:txBody>
          <a:bodyPr>
            <a:spAutoFit/>
          </a:bodyPr>
          <a:lstStyle/>
          <a:p>
            <a:pPr algn="ctr">
              <a:lnSpc>
                <a:spcPct val="80000"/>
              </a:lnSpc>
              <a:spcBef>
                <a:spcPct val="20000"/>
              </a:spcBef>
            </a:pPr>
            <a:r>
              <a:rPr lang="ru-RU" sz="2800">
                <a:solidFill>
                  <a:srgbClr val="0033CC"/>
                </a:solidFill>
                <a:latin typeface="Comic Sans MS" pitchFamily="66" charset="0"/>
              </a:rPr>
              <a:t>На фото - дом в Москве, где жил Драгунский, а  сейчас - живет его дочь.</a:t>
            </a:r>
          </a:p>
          <a:p>
            <a:pPr algn="ctr">
              <a:spcBef>
                <a:spcPct val="50000"/>
              </a:spcBef>
            </a:pPr>
            <a:endParaRPr lang="ru-RU" sz="2800">
              <a:solidFill>
                <a:srgbClr val="0033CC"/>
              </a:solidFill>
              <a:latin typeface="Comic Sans MS"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nodeType="with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animEffect transition="in" filter="strips(downRight)">
                                      <p:cBhvr>
                                        <p:cTn id="7" dur="1000"/>
                                        <p:tgtEl>
                                          <p:spTgt spid="239619">
                                            <p:txEl>
                                              <p:pRg st="0" end="0"/>
                                            </p:txEl>
                                          </p:spTgt>
                                        </p:tgtEl>
                                      </p:cBhvr>
                                    </p:animEffect>
                                  </p:childTnLst>
                                </p:cTn>
                              </p:par>
                              <p:par>
                                <p:cTn id="8" presetID="18" presetClass="entr" presetSubtype="6" fill="hold" nodeType="withEffect">
                                  <p:stCondLst>
                                    <p:cond delay="0"/>
                                  </p:stCondLst>
                                  <p:childTnLst>
                                    <p:set>
                                      <p:cBhvr>
                                        <p:cTn id="9" dur="1" fill="hold">
                                          <p:stCondLst>
                                            <p:cond delay="0"/>
                                          </p:stCondLst>
                                        </p:cTn>
                                        <p:tgtEl>
                                          <p:spTgt spid="239619">
                                            <p:txEl>
                                              <p:pRg st="1" end="1"/>
                                            </p:txEl>
                                          </p:spTgt>
                                        </p:tgtEl>
                                        <p:attrNameLst>
                                          <p:attrName>style.visibility</p:attrName>
                                        </p:attrNameLst>
                                      </p:cBhvr>
                                      <p:to>
                                        <p:strVal val="visible"/>
                                      </p:to>
                                    </p:set>
                                    <p:animEffect transition="in" filter="strips(downRight)">
                                      <p:cBhvr>
                                        <p:cTn id="10" dur="1000"/>
                                        <p:tgtEl>
                                          <p:spTgt spid="239619">
                                            <p:txEl>
                                              <p:pRg st="1" end="1"/>
                                            </p:txEl>
                                          </p:spTgt>
                                        </p:tgtEl>
                                      </p:cBhvr>
                                    </p:animEffect>
                                  </p:childTnLst>
                                </p:cTn>
                              </p:par>
                              <p:par>
                                <p:cTn id="11" presetID="18" presetClass="entr" presetSubtype="6" fill="hold" nodeType="withEffect">
                                  <p:stCondLst>
                                    <p:cond delay="0"/>
                                  </p:stCondLst>
                                  <p:childTnLst>
                                    <p:set>
                                      <p:cBhvr>
                                        <p:cTn id="12" dur="1" fill="hold">
                                          <p:stCondLst>
                                            <p:cond delay="0"/>
                                          </p:stCondLst>
                                        </p:cTn>
                                        <p:tgtEl>
                                          <p:spTgt spid="239619">
                                            <p:txEl>
                                              <p:pRg st="2" end="2"/>
                                            </p:txEl>
                                          </p:spTgt>
                                        </p:tgtEl>
                                        <p:attrNameLst>
                                          <p:attrName>style.visibility</p:attrName>
                                        </p:attrNameLst>
                                      </p:cBhvr>
                                      <p:to>
                                        <p:strVal val="visible"/>
                                      </p:to>
                                    </p:set>
                                    <p:animEffect transition="in" filter="strips(downRight)">
                                      <p:cBhvr>
                                        <p:cTn id="13" dur="1000"/>
                                        <p:tgtEl>
                                          <p:spTgt spid="239619">
                                            <p:txEl>
                                              <p:pRg st="2" end="2"/>
                                            </p:txEl>
                                          </p:spTgt>
                                        </p:tgtEl>
                                      </p:cBhvr>
                                    </p:animEffect>
                                  </p:childTnLst>
                                </p:cTn>
                              </p:par>
                              <p:par>
                                <p:cTn id="14" presetID="20" presetClass="entr" presetSubtype="0" fill="hold" nodeType="withEffect">
                                  <p:stCondLst>
                                    <p:cond delay="0"/>
                                  </p:stCondLst>
                                  <p:childTnLst>
                                    <p:set>
                                      <p:cBhvr>
                                        <p:cTn id="15" dur="1" fill="hold">
                                          <p:stCondLst>
                                            <p:cond delay="0"/>
                                          </p:stCondLst>
                                        </p:cTn>
                                        <p:tgtEl>
                                          <p:spTgt spid="239635"/>
                                        </p:tgtEl>
                                        <p:attrNameLst>
                                          <p:attrName>style.visibility</p:attrName>
                                        </p:attrNameLst>
                                      </p:cBhvr>
                                      <p:to>
                                        <p:strVal val="visible"/>
                                      </p:to>
                                    </p:set>
                                    <p:animEffect transition="in" filter="wedge">
                                      <p:cBhvr>
                                        <p:cTn id="16" dur="1000"/>
                                        <p:tgtEl>
                                          <p:spTgt spid="239635"/>
                                        </p:tgtEl>
                                      </p:cBhvr>
                                    </p:animEffect>
                                  </p:childTnLst>
                                </p:cTn>
                              </p:par>
                              <p:par>
                                <p:cTn id="17" presetID="27" presetClass="entr" presetSubtype="0" fill="hold" nodeType="withEffect">
                                  <p:stCondLst>
                                    <p:cond delay="2000"/>
                                  </p:stCondLst>
                                  <p:iterate type="lt">
                                    <p:tmPct val="50000"/>
                                  </p:iterate>
                                  <p:childTnLst>
                                    <p:set>
                                      <p:cBhvr>
                                        <p:cTn id="18" dur="1" fill="hold">
                                          <p:stCondLst>
                                            <p:cond delay="0"/>
                                          </p:stCondLst>
                                        </p:cTn>
                                        <p:tgtEl>
                                          <p:spTgt spid="239636">
                                            <p:txEl>
                                              <p:pRg st="0" end="0"/>
                                            </p:txEl>
                                          </p:spTgt>
                                        </p:tgtEl>
                                        <p:attrNameLst>
                                          <p:attrName>style.visibility</p:attrName>
                                        </p:attrNameLst>
                                      </p:cBhvr>
                                      <p:to>
                                        <p:strVal val="visible"/>
                                      </p:to>
                                    </p:set>
                                    <p:anim calcmode="discrete" valueType="clr">
                                      <p:cBhvr override="childStyle">
                                        <p:cTn id="19" dur="80"/>
                                        <p:tgtEl>
                                          <p:spTgt spid="23963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39636">
                                            <p:txEl>
                                              <p:pRg st="0" end="0"/>
                                            </p:txEl>
                                          </p:spTgt>
                                        </p:tgtEl>
                                        <p:attrNameLst>
                                          <p:attrName>fillcolor</p:attrName>
                                        </p:attrNameLst>
                                      </p:cBhvr>
                                      <p:tavLst>
                                        <p:tav tm="0">
                                          <p:val>
                                            <p:clrVal>
                                              <a:schemeClr val="accent2"/>
                                            </p:clrVal>
                                          </p:val>
                                        </p:tav>
                                        <p:tav tm="50000">
                                          <p:val>
                                            <p:clrVal>
                                              <a:schemeClr val="hlink"/>
                                            </p:clrVal>
                                          </p:val>
                                        </p:tav>
                                      </p:tavLst>
                                    </p:anim>
                                    <p:set>
                                      <p:cBhvr>
                                        <p:cTn id="21" dur="80"/>
                                        <p:tgtEl>
                                          <p:spTgt spid="239636">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6" name="Rectangle 8"/>
          <p:cNvSpPr>
            <a:spLocks noGrp="1" noChangeArrowheads="1"/>
          </p:cNvSpPr>
          <p:nvPr>
            <p:ph type="body" sz="half" idx="4294967295"/>
          </p:nvPr>
        </p:nvSpPr>
        <p:spPr>
          <a:xfrm>
            <a:off x="0" y="476250"/>
            <a:ext cx="3816350" cy="6048375"/>
          </a:xfrm>
        </p:spPr>
        <p:txBody>
          <a:bodyPr/>
          <a:lstStyle/>
          <a:p>
            <a:pPr eaLnBrk="1" hangingPunct="1">
              <a:lnSpc>
                <a:spcPct val="90000"/>
              </a:lnSpc>
              <a:buFontTx/>
              <a:buNone/>
            </a:pPr>
            <a:r>
              <a:rPr lang="ru-RU" sz="2800" smtClean="0"/>
              <a:t>    </a:t>
            </a:r>
            <a:r>
              <a:rPr lang="ru-RU" sz="2600" smtClean="0">
                <a:solidFill>
                  <a:srgbClr val="800080"/>
                </a:solidFill>
              </a:rPr>
              <a:t>В школе Виктор был заводилой во всех играх, устраивал свои представления, пел куплеты, танцевал. Еще учась в школе, Виктор старался помочь семье. Чтобы как- то заработать он с одним из своих товарищей устроился лодочником, чтобы перевозить людей через Москву – реку. </a:t>
            </a:r>
          </a:p>
        </p:txBody>
      </p:sp>
      <p:sp>
        <p:nvSpPr>
          <p:cNvPr id="9219" name="Text Box 14"/>
          <p:cNvSpPr txBox="1">
            <a:spLocks noChangeArrowheads="1"/>
          </p:cNvSpPr>
          <p:nvPr/>
        </p:nvSpPr>
        <p:spPr bwMode="auto">
          <a:xfrm>
            <a:off x="3040063" y="5537200"/>
            <a:ext cx="184150" cy="366713"/>
          </a:xfrm>
          <a:prstGeom prst="rect">
            <a:avLst/>
          </a:prstGeom>
          <a:noFill/>
          <a:ln w="9525">
            <a:noFill/>
            <a:miter lim="800000"/>
            <a:headEnd/>
            <a:tailEnd/>
          </a:ln>
        </p:spPr>
        <p:txBody>
          <a:bodyPr wrap="none">
            <a:spAutoFit/>
          </a:bodyPr>
          <a:lstStyle/>
          <a:p>
            <a:endParaRPr lang="ru-RU"/>
          </a:p>
        </p:txBody>
      </p:sp>
      <p:pic>
        <p:nvPicPr>
          <p:cNvPr id="268309" name="Picture 21" descr="lodka4 1"/>
          <p:cNvPicPr>
            <a:picLocks noChangeAspect="1" noChangeArrowheads="1"/>
          </p:cNvPicPr>
          <p:nvPr/>
        </p:nvPicPr>
        <p:blipFill>
          <a:blip r:embed="rId2"/>
          <a:srcRect/>
          <a:stretch>
            <a:fillRect/>
          </a:stretch>
        </p:blipFill>
        <p:spPr bwMode="auto">
          <a:xfrm>
            <a:off x="4143375" y="1914525"/>
            <a:ext cx="4746625" cy="3681413"/>
          </a:xfrm>
          <a:prstGeom prst="rect">
            <a:avLst/>
          </a:prstGeom>
          <a:noFill/>
          <a:ln w="107950">
            <a:solidFill>
              <a:srgbClr val="008000"/>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268296">
                                            <p:txEl>
                                              <p:pRg st="0" end="0"/>
                                            </p:txEl>
                                          </p:spTgt>
                                        </p:tgtEl>
                                        <p:attrNameLst>
                                          <p:attrName>style.visibility</p:attrName>
                                        </p:attrNameLst>
                                      </p:cBhvr>
                                      <p:to>
                                        <p:strVal val="visible"/>
                                      </p:to>
                                    </p:set>
                                    <p:animEffect transition="in" filter="box(in)">
                                      <p:cBhvr>
                                        <p:cTn id="7" dur="1000"/>
                                        <p:tgtEl>
                                          <p:spTgt spid="268296">
                                            <p:txEl>
                                              <p:pRg st="0" end="0"/>
                                            </p:txEl>
                                          </p:spTgt>
                                        </p:tgtEl>
                                      </p:cBhvr>
                                    </p:animEffect>
                                  </p:childTnLst>
                                </p:cTn>
                              </p:par>
                              <p:par>
                                <p:cTn id="8" presetID="55" presetClass="entr" presetSubtype="0" fill="hold" nodeType="withEffect">
                                  <p:stCondLst>
                                    <p:cond delay="0"/>
                                  </p:stCondLst>
                                  <p:childTnLst>
                                    <p:set>
                                      <p:cBhvr>
                                        <p:cTn id="9" dur="1" fill="hold">
                                          <p:stCondLst>
                                            <p:cond delay="0"/>
                                          </p:stCondLst>
                                        </p:cTn>
                                        <p:tgtEl>
                                          <p:spTgt spid="268309"/>
                                        </p:tgtEl>
                                        <p:attrNameLst>
                                          <p:attrName>style.visibility</p:attrName>
                                        </p:attrNameLst>
                                      </p:cBhvr>
                                      <p:to>
                                        <p:strVal val="visible"/>
                                      </p:to>
                                    </p:set>
                                    <p:anim calcmode="lin" valueType="num">
                                      <p:cBhvr>
                                        <p:cTn id="10" dur="1000" fill="hold"/>
                                        <p:tgtEl>
                                          <p:spTgt spid="268309"/>
                                        </p:tgtEl>
                                        <p:attrNameLst>
                                          <p:attrName>ppt_w</p:attrName>
                                        </p:attrNameLst>
                                      </p:cBhvr>
                                      <p:tavLst>
                                        <p:tav tm="0">
                                          <p:val>
                                            <p:strVal val="#ppt_w*0.70"/>
                                          </p:val>
                                        </p:tav>
                                        <p:tav tm="100000">
                                          <p:val>
                                            <p:strVal val="#ppt_w"/>
                                          </p:val>
                                        </p:tav>
                                      </p:tavLst>
                                    </p:anim>
                                    <p:anim calcmode="lin" valueType="num">
                                      <p:cBhvr>
                                        <p:cTn id="11" dur="1000" fill="hold"/>
                                        <p:tgtEl>
                                          <p:spTgt spid="268309"/>
                                        </p:tgtEl>
                                        <p:attrNameLst>
                                          <p:attrName>ppt_h</p:attrName>
                                        </p:attrNameLst>
                                      </p:cBhvr>
                                      <p:tavLst>
                                        <p:tav tm="0">
                                          <p:val>
                                            <p:strVal val="#ppt_h"/>
                                          </p:val>
                                        </p:tav>
                                        <p:tav tm="100000">
                                          <p:val>
                                            <p:strVal val="#ppt_h"/>
                                          </p:val>
                                        </p:tav>
                                      </p:tavLst>
                                    </p:anim>
                                    <p:animEffect transition="in" filter="fade">
                                      <p:cBhvr>
                                        <p:cTn id="12" dur="1000"/>
                                        <p:tgtEl>
                                          <p:spTgt spid="2683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Grp="1" noChangeArrowheads="1"/>
          </p:cNvSpPr>
          <p:nvPr>
            <p:ph type="body" sz="half" idx="4294967295"/>
          </p:nvPr>
        </p:nvSpPr>
        <p:spPr>
          <a:xfrm>
            <a:off x="468313" y="5157788"/>
            <a:ext cx="8280400" cy="962025"/>
          </a:xfrm>
        </p:spPr>
        <p:txBody>
          <a:bodyPr/>
          <a:lstStyle/>
          <a:p>
            <a:pPr lvl="1" eaLnBrk="1" hangingPunct="1">
              <a:buFontTx/>
              <a:buNone/>
            </a:pPr>
            <a:r>
              <a:rPr lang="ru-RU" smtClean="0"/>
              <a:t>	Окончив школу, Виктор пошел работать учеником токаря на завод. </a:t>
            </a:r>
          </a:p>
        </p:txBody>
      </p:sp>
      <p:pic>
        <p:nvPicPr>
          <p:cNvPr id="10243" name="Picture 15" descr="токарь 1"/>
          <p:cNvPicPr>
            <a:picLocks noChangeAspect="1" noChangeArrowheads="1"/>
          </p:cNvPicPr>
          <p:nvPr/>
        </p:nvPicPr>
        <p:blipFill>
          <a:blip r:embed="rId2"/>
          <a:srcRect/>
          <a:stretch>
            <a:fillRect/>
          </a:stretch>
        </p:blipFill>
        <p:spPr bwMode="auto">
          <a:xfrm>
            <a:off x="1187450" y="333375"/>
            <a:ext cx="6840538" cy="4178300"/>
          </a:xfrm>
          <a:prstGeom prst="rect">
            <a:avLst/>
          </a:prstGeom>
          <a:noFill/>
          <a:ln w="76200">
            <a:solidFill>
              <a:srgbClr val="000000"/>
            </a:solid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3765" name="Picture 5" descr="building"/>
          <p:cNvPicPr>
            <a:picLocks noChangeAspect="1" noChangeArrowheads="1"/>
          </p:cNvPicPr>
          <p:nvPr/>
        </p:nvPicPr>
        <p:blipFill>
          <a:blip r:embed="rId2"/>
          <a:srcRect t="11909" r="1547" b="2672"/>
          <a:stretch>
            <a:fillRect/>
          </a:stretch>
        </p:blipFill>
        <p:spPr bwMode="auto">
          <a:xfrm>
            <a:off x="1258888" y="2133600"/>
            <a:ext cx="6697662" cy="4365625"/>
          </a:xfrm>
          <a:prstGeom prst="rect">
            <a:avLst/>
          </a:prstGeom>
          <a:noFill/>
          <a:ln w="76200">
            <a:solidFill>
              <a:srgbClr val="996633"/>
            </a:solidFill>
            <a:miter lim="800000"/>
            <a:headEnd/>
            <a:tailEnd/>
          </a:ln>
        </p:spPr>
      </p:pic>
      <p:sp>
        <p:nvSpPr>
          <p:cNvPr id="373771" name="Rectangle 11"/>
          <p:cNvSpPr>
            <a:spLocks noGrp="1" noChangeArrowheads="1"/>
          </p:cNvSpPr>
          <p:nvPr>
            <p:ph sz="half" idx="4294967295"/>
          </p:nvPr>
        </p:nvSpPr>
        <p:spPr>
          <a:xfrm>
            <a:off x="0" y="260350"/>
            <a:ext cx="9144000" cy="1655763"/>
          </a:xfrm>
        </p:spPr>
        <p:txBody>
          <a:bodyPr/>
          <a:lstStyle/>
          <a:p>
            <a:pPr eaLnBrk="1" hangingPunct="1">
              <a:buFontTx/>
              <a:buNone/>
            </a:pPr>
            <a:r>
              <a:rPr lang="ru-RU" sz="1800" smtClean="0"/>
              <a:t>    </a:t>
            </a:r>
            <a:r>
              <a:rPr lang="ru-RU" sz="2400" smtClean="0"/>
              <a:t>В семнадцать лет Виктор выдерживает экзамен в актерскую школу. </a:t>
            </a:r>
          </a:p>
          <a:p>
            <a:pPr eaLnBrk="1" hangingPunct="1">
              <a:buFontTx/>
              <a:buNone/>
            </a:pPr>
            <a:r>
              <a:rPr lang="ru-RU" sz="2400" smtClean="0"/>
              <a:t>	Окончив школу, Виктор Драгунский стал хорошим театральным актером и был принят в Театр Сатиры.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withEffect">
                                  <p:stCondLst>
                                    <p:cond delay="0"/>
                                  </p:stCondLst>
                                  <p:childTnLst>
                                    <p:set>
                                      <p:cBhvr>
                                        <p:cTn id="6" dur="1" fill="hold">
                                          <p:stCondLst>
                                            <p:cond delay="0"/>
                                          </p:stCondLst>
                                        </p:cTn>
                                        <p:tgtEl>
                                          <p:spTgt spid="373771">
                                            <p:txEl>
                                              <p:pRg st="0" end="0"/>
                                            </p:txEl>
                                          </p:spTgt>
                                        </p:tgtEl>
                                        <p:attrNameLst>
                                          <p:attrName>style.visibility</p:attrName>
                                        </p:attrNameLst>
                                      </p:cBhvr>
                                      <p:to>
                                        <p:strVal val="visible"/>
                                      </p:to>
                                    </p:set>
                                    <p:animEffect transition="in" filter="wedge">
                                      <p:cBhvr>
                                        <p:cTn id="7" dur="1000"/>
                                        <p:tgtEl>
                                          <p:spTgt spid="373771">
                                            <p:txEl>
                                              <p:pRg st="0" end="0"/>
                                            </p:txEl>
                                          </p:spTgt>
                                        </p:tgtEl>
                                      </p:cBhvr>
                                    </p:animEffect>
                                  </p:childTnLst>
                                </p:cTn>
                              </p:par>
                              <p:par>
                                <p:cTn id="8" presetID="20" presetClass="entr" presetSubtype="0" fill="hold" nodeType="withEffect">
                                  <p:stCondLst>
                                    <p:cond delay="0"/>
                                  </p:stCondLst>
                                  <p:childTnLst>
                                    <p:set>
                                      <p:cBhvr>
                                        <p:cTn id="9" dur="1" fill="hold">
                                          <p:stCondLst>
                                            <p:cond delay="0"/>
                                          </p:stCondLst>
                                        </p:cTn>
                                        <p:tgtEl>
                                          <p:spTgt spid="373771">
                                            <p:txEl>
                                              <p:pRg st="1" end="1"/>
                                            </p:txEl>
                                          </p:spTgt>
                                        </p:tgtEl>
                                        <p:attrNameLst>
                                          <p:attrName>style.visibility</p:attrName>
                                        </p:attrNameLst>
                                      </p:cBhvr>
                                      <p:to>
                                        <p:strVal val="visible"/>
                                      </p:to>
                                    </p:set>
                                    <p:animEffect transition="in" filter="wedge">
                                      <p:cBhvr>
                                        <p:cTn id="10" dur="1000"/>
                                        <p:tgtEl>
                                          <p:spTgt spid="373771">
                                            <p:txEl>
                                              <p:pRg st="1" end="1"/>
                                            </p:txEl>
                                          </p:spTgt>
                                        </p:tgtEl>
                                      </p:cBhvr>
                                    </p:animEffect>
                                  </p:childTnLst>
                                </p:cTn>
                              </p:par>
                              <p:par>
                                <p:cTn id="11" presetID="3" presetClass="entr" presetSubtype="5" fill="hold" nodeType="withEffect">
                                  <p:stCondLst>
                                    <p:cond delay="0"/>
                                  </p:stCondLst>
                                  <p:childTnLst>
                                    <p:set>
                                      <p:cBhvr>
                                        <p:cTn id="12" dur="1" fill="hold">
                                          <p:stCondLst>
                                            <p:cond delay="0"/>
                                          </p:stCondLst>
                                        </p:cTn>
                                        <p:tgtEl>
                                          <p:spTgt spid="373765"/>
                                        </p:tgtEl>
                                        <p:attrNameLst>
                                          <p:attrName>style.visibility</p:attrName>
                                        </p:attrNameLst>
                                      </p:cBhvr>
                                      <p:to>
                                        <p:strVal val="visible"/>
                                      </p:to>
                                    </p:set>
                                    <p:animEffect transition="in" filter="blinds(vertical)">
                                      <p:cBhvr>
                                        <p:cTn id="13" dur="1000"/>
                                        <p:tgtEl>
                                          <p:spTgt spid="3737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671513" y="274638"/>
            <a:ext cx="8472487" cy="1797050"/>
          </a:xfrm>
        </p:spPr>
        <p:txBody>
          <a:bodyPr/>
          <a:lstStyle/>
          <a:p>
            <a:r>
              <a:rPr lang="ru-RU" sz="2000" dirty="0" smtClean="0"/>
              <a:t>С 1935 года началась его актёрская биография: он был артистом эстрады, несколько лет руководил театром, который назывался «Синяя птичка». А ещё Виктор драгунский работал Дедом Морозом на ёлках, и все дети, мамы, папы. Бабушки и дедушки просто животики надрывали от смеха, такой весёлый это был Дед Мороз.</a:t>
            </a:r>
            <a:endParaRPr lang="ru-RU" sz="2000" dirty="0"/>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Пастел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Пастель">
      <a:majorFont>
        <a:latin typeface="Comic Sans MS"/>
        <a:ea typeface=""/>
        <a:cs typeface=""/>
      </a:majorFont>
      <a:minorFont>
        <a:latin typeface="Comic Sans MS"/>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Пастель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Пастель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Пастель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Пастель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Пастель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Пастель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Пастель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Пастель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themeOverride>
</file>

<file path=docProps/app.xml><?xml version="1.0" encoding="utf-8"?>
<Properties xmlns="http://schemas.openxmlformats.org/officeDocument/2006/extended-properties" xmlns:vt="http://schemas.openxmlformats.org/officeDocument/2006/docPropsVTypes">
  <Template/>
  <TotalTime>1407</TotalTime>
  <Words>545</Words>
  <Application>Microsoft PowerPoint</Application>
  <PresentationFormat>Экран (4:3)</PresentationFormat>
  <Paragraphs>41</Paragraphs>
  <Slides>16</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16</vt:i4>
      </vt:variant>
    </vt:vector>
  </HeadingPairs>
  <TitlesOfParts>
    <vt:vector size="18" baseType="lpstr">
      <vt:lpstr>Оформление по умолчанию</vt:lpstr>
      <vt:lpstr>Пастель</vt:lpstr>
      <vt:lpstr>Слайд 1</vt:lpstr>
      <vt:lpstr> Драгунский  Виктор Юзефович   (1913-1972)</vt:lpstr>
      <vt:lpstr>Однажды мама прочитала мне удивительный рассказ о мальчике, который не любил манную кашу.  </vt:lpstr>
      <vt:lpstr>Слайд 4</vt:lpstr>
      <vt:lpstr>Слайд 5</vt:lpstr>
      <vt:lpstr>Слайд 6</vt:lpstr>
      <vt:lpstr>Слайд 7</vt:lpstr>
      <vt:lpstr>Слайд 8</vt:lpstr>
      <vt:lpstr>С 1935 года началась его актёрская биография: он был артистом эстрады, несколько лет руководил театром, который назывался «Синяя птичка». А ещё Виктор драгунский работал Дедом Морозом на ёлках, и все дети, мамы, папы. Бабушки и дедушки просто животики надрывали от смеха, такой весёлый это был Дед Мороз.</vt:lpstr>
      <vt:lpstr>Пришла война. Драгунский рвался на фронт, врачи из-за болезни не разрешили,  но он не сдался и поступил в ополчение.  Ополчение – это войска, которые создаются во время войны в помощь основной армии из добровольцев.</vt:lpstr>
      <vt:lpstr>Слайд 11</vt:lpstr>
      <vt:lpstr>Драгунский говорил:</vt:lpstr>
      <vt:lpstr>Слайд 13</vt:lpstr>
      <vt:lpstr>Слайд 14</vt:lpstr>
      <vt:lpstr>Слайд 15</vt:lpstr>
      <vt:lpstr>Слайд 16</vt:lpstr>
    </vt:vector>
  </TitlesOfParts>
  <Company>Базлов</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Виктор     Драгунский </dc:title>
  <dc:creator>Владимир </dc:creator>
  <cp:lastModifiedBy>User</cp:lastModifiedBy>
  <cp:revision>57</cp:revision>
  <dcterms:created xsi:type="dcterms:W3CDTF">2007-01-14T09:11:43Z</dcterms:created>
  <dcterms:modified xsi:type="dcterms:W3CDTF">2012-10-12T01:44:12Z</dcterms:modified>
</cp:coreProperties>
</file>