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7" r:id="rId3"/>
    <p:sldId id="269" r:id="rId4"/>
    <p:sldId id="259" r:id="rId5"/>
    <p:sldId id="258" r:id="rId6"/>
    <p:sldId id="265" r:id="rId7"/>
    <p:sldId id="271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лад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0"/>
    <p:penClr>
      <a:schemeClr val="hlink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6228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5" autoAdjust="0"/>
    <p:restoredTop sz="94671" autoAdjust="0"/>
  </p:normalViewPr>
  <p:slideViewPr>
    <p:cSldViewPr>
      <p:cViewPr varScale="1">
        <p:scale>
          <a:sx n="62" d="100"/>
          <a:sy n="62" d="100"/>
        </p:scale>
        <p:origin x="-13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5977E-04D3-42AF-927B-E94F548D8A88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84577-687C-473D-9949-7A13B9CC4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7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84577-687C-473D-9949-7A13B9CC48C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6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  <p:sndAc>
          <p:stSnd>
            <p:snd r:embed="rId1" name="Zvuki-zhivotnyh-Sobaka(muzofon.com).wav"/>
          </p:stSnd>
        </p:sndAc>
      </p:transition>
    </mc:Choice>
    <mc:Fallback xmlns="">
      <p:transition spd="slow">
        <p:wipe/>
        <p:sndAc>
          <p:stSnd>
            <p:snd r:embed="rId3" name="Zvuki-zhivotnyh-Sobaka(muzofon.com)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  <p:sndAc>
          <p:stSnd>
            <p:snd r:embed="rId1" name="Zvuki-zhivotnyh-Sobaka(muzofon.com).wav"/>
          </p:stSnd>
        </p:sndAc>
      </p:transition>
    </mc:Choice>
    <mc:Fallback xmlns="">
      <p:transition spd="slow">
        <p:wipe/>
        <p:sndAc>
          <p:stSnd>
            <p:snd r:embed="rId3" name="Zvuki-zhivotnyh-Sobaka(muzofon.com)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  <p:sndAc>
          <p:stSnd>
            <p:snd r:embed="rId1" name="Zvuki-zhivotnyh-Sobaka(muzofon.com).wav"/>
          </p:stSnd>
        </p:sndAc>
      </p:transition>
    </mc:Choice>
    <mc:Fallback xmlns="">
      <p:transition spd="slow">
        <p:wipe/>
        <p:sndAc>
          <p:stSnd>
            <p:snd r:embed="rId3" name="Zvuki-zhivotnyh-Sobaka(muzofon.com)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  <p:sndAc>
          <p:stSnd>
            <p:snd r:embed="rId1" name="Zvuki-zhivotnyh-Sobaka(muzofon.com).wav"/>
          </p:stSnd>
        </p:sndAc>
      </p:transition>
    </mc:Choice>
    <mc:Fallback xmlns="">
      <p:transition spd="slow">
        <p:wipe/>
        <p:sndAc>
          <p:stSnd>
            <p:snd r:embed="rId3" name="Zvuki-zhivotnyh-Sobaka(muzofon.com)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  <p:sndAc>
          <p:stSnd>
            <p:snd r:embed="rId1" name="Zvuki-zhivotnyh-Sobaka(muzofon.com).wav"/>
          </p:stSnd>
        </p:sndAc>
      </p:transition>
    </mc:Choice>
    <mc:Fallback xmlns="">
      <p:transition spd="slow">
        <p:wipe/>
        <p:sndAc>
          <p:stSnd>
            <p:snd r:embed="rId3" name="Zvuki-zhivotnyh-Sobaka(muzofon.com)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  <p:sndAc>
          <p:stSnd>
            <p:snd r:embed="rId1" name="Zvuki-zhivotnyh-Sobaka(muzofon.com).wav"/>
          </p:stSnd>
        </p:sndAc>
      </p:transition>
    </mc:Choice>
    <mc:Fallback xmlns="">
      <p:transition spd="slow">
        <p:wipe/>
        <p:sndAc>
          <p:stSnd>
            <p:snd r:embed="rId3" name="Zvuki-zhivotnyh-Sobaka(muzofon.com)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  <p:sndAc>
          <p:stSnd>
            <p:snd r:embed="rId1" name="Zvuki-zhivotnyh-Sobaka(muzofon.com).wav"/>
          </p:stSnd>
        </p:sndAc>
      </p:transition>
    </mc:Choice>
    <mc:Fallback xmlns="">
      <p:transition spd="slow">
        <p:wipe/>
        <p:sndAc>
          <p:stSnd>
            <p:snd r:embed="rId3" name="Zvuki-zhivotnyh-Sobaka(muzofon.com)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  <p:sndAc>
          <p:stSnd>
            <p:snd r:embed="rId1" name="Zvuki-zhivotnyh-Sobaka(muzofon.com).wav"/>
          </p:stSnd>
        </p:sndAc>
      </p:transition>
    </mc:Choice>
    <mc:Fallback xmlns="">
      <p:transition spd="slow">
        <p:wipe/>
        <p:sndAc>
          <p:stSnd>
            <p:snd r:embed="rId3" name="Zvuki-zhivotnyh-Sobaka(muzofon.com)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  <p:sndAc>
          <p:stSnd>
            <p:snd r:embed="rId1" name="Zvuki-zhivotnyh-Sobaka(muzofon.com).wav"/>
          </p:stSnd>
        </p:sndAc>
      </p:transition>
    </mc:Choice>
    <mc:Fallback xmlns="">
      <p:transition spd="slow">
        <p:wipe/>
        <p:sndAc>
          <p:stSnd>
            <p:snd r:embed="rId3" name="Zvuki-zhivotnyh-Sobaka(muzofon.com)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  <p:sndAc>
          <p:stSnd>
            <p:snd r:embed="rId1" name="Zvuki-zhivotnyh-Sobaka(muzofon.com).wav"/>
          </p:stSnd>
        </p:sndAc>
      </p:transition>
    </mc:Choice>
    <mc:Fallback xmlns="">
      <p:transition spd="slow">
        <p:wipe/>
        <p:sndAc>
          <p:stSnd>
            <p:snd r:embed="rId3" name="Zvuki-zhivotnyh-Sobaka(muzofon.com)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  <p:sndAc>
          <p:stSnd>
            <p:snd r:embed="rId1" name="Zvuki-zhivotnyh-Sobaka(muzofon.com).wav"/>
          </p:stSnd>
        </p:sndAc>
      </p:transition>
    </mc:Choice>
    <mc:Fallback xmlns="">
      <p:transition spd="slow">
        <p:wipe/>
        <p:sndAc>
          <p:stSnd>
            <p:snd r:embed="rId3" name="Zvuki-zhivotnyh-Sobaka(muzofon.com)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  <p:sndAc>
          <p:stSnd>
            <p:snd r:embed="rId13" name="Zvuki-zhivotnyh-Sobaka(muzofon.com).wav"/>
          </p:stSnd>
        </p:sndAc>
      </p:transition>
    </mc:Choice>
    <mc:Fallback xmlns="">
      <p:transition spd="slow">
        <p:wipe/>
        <p:sndAc>
          <p:stSnd>
            <p:snd r:embed="rId15" name="Zvuki-zhivotnyh-Sobaka(muzofon.com)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folHlink"/>
                </a:solidFill>
              </a:rPr>
              <a:t>Домашние животные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8103" y="4013478"/>
            <a:ext cx="4248472" cy="165618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 подготовила Соколова О.В </a:t>
            </a:r>
          </a:p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МАОУ № 210  детский сад «Ладушки»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Danil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139952" cy="46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Оглавление                                                                                                                      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Загадки про домашних животных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Игра «Кто как кричит?»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88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55976" y="404664"/>
            <a:ext cx="4038600" cy="2375793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Мордочка усатая, 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</a:t>
            </a:r>
          </a:p>
        </p:txBody>
      </p:sp>
      <p:pic>
        <p:nvPicPr>
          <p:cNvPr id="5" name="Содержимое 3" descr="0003-004-Koshka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45" t="17285" r="15501" b="10772"/>
          <a:stretch/>
        </p:blipFill>
        <p:spPr>
          <a:xfrm>
            <a:off x="1115616" y="2060848"/>
            <a:ext cx="5760640" cy="454787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99592" y="1484784"/>
            <a:ext cx="4499992" cy="2420888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хозяином дружит,</a:t>
            </a:r>
            <a:b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сторожит,</a:t>
            </a:r>
            <a:b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Живет под крылечком,</a:t>
            </a:r>
            <a:b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хвост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колечком</a:t>
            </a:r>
            <a:endParaRPr lang="ru-RU" dirty="0"/>
          </a:p>
        </p:txBody>
      </p:sp>
      <p:pic>
        <p:nvPicPr>
          <p:cNvPr id="9" name="Объект 8" descr="744fb44a178a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clrChange>
              <a:clrFrom>
                <a:srgbClr val="F4F5F9"/>
              </a:clrFrom>
              <a:clrTo>
                <a:srgbClr val="F4F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836712"/>
            <a:ext cx="4561182" cy="5505475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561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70800" y="548680"/>
            <a:ext cx="3250704" cy="187220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Голодная мычит,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Сытая жуёт,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ребятам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Молоко даёт.</a:t>
            </a:r>
          </a:p>
        </p:txBody>
      </p:sp>
      <p:pic>
        <p:nvPicPr>
          <p:cNvPr id="8" name="Содержимое 3" descr="i (1).jpg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2636912"/>
            <a:ext cx="5149949" cy="354354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5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2195736" y="620689"/>
            <a:ext cx="4464496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ветра я скачу,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''Цок-цок,'' – копытами стучу,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громко ''иго-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кричу,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Садись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спину –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прокачу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Влад\Desktop\7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86" y="2636913"/>
            <a:ext cx="3242395" cy="35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87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54313"/>
            <a:ext cx="77724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как кричит?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Содержимое 3" descr="EgfKxT0PXnU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4473752"/>
            <a:ext cx="2664296" cy="2063103"/>
          </a:xfrm>
          <a:prstGeom prst="roundRect">
            <a:avLst/>
          </a:prstGeom>
        </p:spPr>
      </p:pic>
      <p:pic>
        <p:nvPicPr>
          <p:cNvPr id="23" name="Содержимое 3" descr="0003-004-Koshka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645024"/>
            <a:ext cx="2790895" cy="2640442"/>
          </a:xfrm>
          <a:prstGeom prst="rect">
            <a:avLst/>
          </a:prstGeom>
        </p:spPr>
      </p:pic>
      <p:pic>
        <p:nvPicPr>
          <p:cNvPr id="27" name="Содержимое 3" descr="i (1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0620" y="690213"/>
            <a:ext cx="3043732" cy="2735744"/>
          </a:xfrm>
          <a:prstGeom prst="rect">
            <a:avLst/>
          </a:prstGeom>
        </p:spPr>
      </p:pic>
      <p:pic>
        <p:nvPicPr>
          <p:cNvPr id="28" name="Picture 2" descr="C:\Users\Влад\Desktop\79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89" y="1037776"/>
            <a:ext cx="2974165" cy="280831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1580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i-zhivotnyh-Sobaka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i-zhivotnyh-koshka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i-zhivotnyh-loshadka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zvuki-zhivotnyh-korova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Информационный источник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Yandex.ru/images –</a:t>
            </a:r>
            <a:r>
              <a:rPr lang="ru-RU" sz="2400" dirty="0"/>
              <a:t>Д</a:t>
            </a:r>
            <a:r>
              <a:rPr lang="ru-RU" sz="2400" dirty="0" smtClean="0"/>
              <a:t>омашние  животные. Картинки  для детей</a:t>
            </a:r>
            <a:r>
              <a:rPr lang="ru-RU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Muzofon.com/search- </a:t>
            </a:r>
            <a:r>
              <a:rPr lang="ru-RU" sz="2400" dirty="0" smtClean="0"/>
              <a:t>Звуки животных.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Numama.ru- </a:t>
            </a:r>
            <a:r>
              <a:rPr lang="ru-RU" sz="2400" dirty="0" smtClean="0"/>
              <a:t>Загадки  для детей.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Znanija</a:t>
            </a:r>
            <a:r>
              <a:rPr lang="en-US" sz="2400" dirty="0" smtClean="0"/>
              <a:t>.</a:t>
            </a:r>
            <a:r>
              <a:rPr lang="ru-RU" sz="2400" dirty="0" smtClean="0"/>
              <a:t>с</a:t>
            </a:r>
            <a:r>
              <a:rPr lang="en-US" sz="2400" dirty="0" smtClean="0"/>
              <a:t>om</a:t>
            </a:r>
            <a:r>
              <a:rPr lang="ru-RU" sz="2400" dirty="0" smtClean="0"/>
              <a:t>  - </a:t>
            </a:r>
            <a:r>
              <a:rPr lang="ru-RU" sz="2400" dirty="0"/>
              <a:t>Загадки про животных</a:t>
            </a:r>
            <a:r>
              <a:rPr lang="ru-RU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Teremok.ru –</a:t>
            </a:r>
            <a:r>
              <a:rPr lang="ru-RU" sz="2400" dirty="0" smtClean="0"/>
              <a:t> Загадки про животных.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12687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8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93</Words>
  <Application>Microsoft Office PowerPoint</Application>
  <PresentationFormat>Экран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Домашние животные</vt:lpstr>
      <vt:lpstr>                          Оглавление                                                                                                                       </vt:lpstr>
      <vt:lpstr>Мордочка усатая, 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</vt:lpstr>
      <vt:lpstr>С хозяином дружит, Дом сторожит, Живет под крылечком, А хвост колечком</vt:lpstr>
      <vt:lpstr>Голодная мычит, Сытая жуёт, Всем ребятам Молоко даёт.</vt:lpstr>
      <vt:lpstr>Презентация PowerPoint</vt:lpstr>
      <vt:lpstr>Кто как кричит?</vt:lpstr>
      <vt:lpstr>Информационный источник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Danil</dc:creator>
  <cp:lastModifiedBy>Влад</cp:lastModifiedBy>
  <cp:revision>95</cp:revision>
  <dcterms:created xsi:type="dcterms:W3CDTF">2014-12-09T14:52:30Z</dcterms:created>
  <dcterms:modified xsi:type="dcterms:W3CDTF">2016-01-30T15:45:30Z</dcterms:modified>
</cp:coreProperties>
</file>