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35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4CAEAC8-336F-4EFC-A01A-B6AC577F054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A5BC0C4-F6B9-49C9-9AA5-50D3CC56A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EAC8-336F-4EFC-A01A-B6AC577F054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BC0C4-F6B9-49C9-9AA5-50D3CC56A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EAC8-336F-4EFC-A01A-B6AC577F054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BC0C4-F6B9-49C9-9AA5-50D3CC56A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4CAEAC8-336F-4EFC-A01A-B6AC577F054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A5BC0C4-F6B9-49C9-9AA5-50D3CC56A3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4CAEAC8-336F-4EFC-A01A-B6AC577F054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A5BC0C4-F6B9-49C9-9AA5-50D3CC56A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EAC8-336F-4EFC-A01A-B6AC577F054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BC0C4-F6B9-49C9-9AA5-50D3CC56A3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EAC8-336F-4EFC-A01A-B6AC577F054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BC0C4-F6B9-49C9-9AA5-50D3CC56A3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4CAEAC8-336F-4EFC-A01A-B6AC577F054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A5BC0C4-F6B9-49C9-9AA5-50D3CC56A3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EAC8-336F-4EFC-A01A-B6AC577F054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BC0C4-F6B9-49C9-9AA5-50D3CC56A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4CAEAC8-336F-4EFC-A01A-B6AC577F054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A5BC0C4-F6B9-49C9-9AA5-50D3CC56A3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4CAEAC8-336F-4EFC-A01A-B6AC577F054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A5BC0C4-F6B9-49C9-9AA5-50D3CC56A34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4CAEAC8-336F-4EFC-A01A-B6AC577F054C}" type="datetimeFigureOut">
              <a:rPr lang="ru-RU" smtClean="0"/>
              <a:pPr/>
              <a:t>30.01.2016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A5BC0C4-F6B9-49C9-9AA5-50D3CC56A34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79712" y="1772817"/>
            <a:ext cx="6478488" cy="1827634"/>
          </a:xfrm>
          <a:solidFill>
            <a:schemeClr val="accent1"/>
          </a:solidFill>
        </p:spPr>
        <p:txBody>
          <a:bodyPr/>
          <a:lstStyle/>
          <a:p>
            <a:r>
              <a:rPr lang="ru-RU" i="1" u="sng" dirty="0">
                <a:solidFill>
                  <a:schemeClr val="bg1"/>
                </a:solidFill>
              </a:rPr>
              <a:t> </a:t>
            </a:r>
            <a:r>
              <a:rPr lang="ru-RU" i="1" u="sng" dirty="0">
                <a:solidFill>
                  <a:schemeClr val="tx1"/>
                </a:solidFill>
              </a:rPr>
              <a:t>З</a:t>
            </a:r>
            <a:r>
              <a:rPr lang="ru-RU" i="1" u="sng" dirty="0" smtClean="0">
                <a:solidFill>
                  <a:schemeClr val="tx1"/>
                </a:solidFill>
              </a:rPr>
              <a:t>анятие </a:t>
            </a:r>
            <a:r>
              <a:rPr lang="ru-RU" i="1" u="sng" dirty="0">
                <a:solidFill>
                  <a:schemeClr val="tx1"/>
                </a:solidFill>
              </a:rPr>
              <a:t>в средней группе «Дымковские игрушки»</a:t>
            </a:r>
            <a:endParaRPr lang="ru-RU" i="1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История создания «Дымковской игрушки»</a:t>
            </a:r>
          </a:p>
          <a:p>
            <a:endParaRPr lang="ru-RU" dirty="0" smtClean="0"/>
          </a:p>
          <a:p>
            <a:r>
              <a:rPr lang="ru-RU" dirty="0" smtClean="0"/>
              <a:t>Выполнила воспитатель: Анисимова Ю.М.</a:t>
            </a:r>
            <a:endParaRPr lang="ru-RU" dirty="0"/>
          </a:p>
        </p:txBody>
      </p:sp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797152"/>
            <a:ext cx="5486400" cy="57018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3554" name="Picture 2" descr="https://im0-tub-ru.yandex.net/i?id=b54ed953f3996614f68824429bab5ca2&amp;n=33&amp;h=190&amp;w=329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21114" r="21114"/>
          <a:stretch>
            <a:fillRect/>
          </a:stretch>
        </p:blipFill>
        <p:spPr bwMode="auto">
          <a:xfrm>
            <a:off x="395536" y="332656"/>
            <a:ext cx="5040560" cy="4752528"/>
          </a:xfrm>
          <a:prstGeom prst="rect">
            <a:avLst/>
          </a:prstGeom>
          <a:noFill/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55576" y="5085184"/>
            <a:ext cx="5112568" cy="1015008"/>
          </a:xfrm>
        </p:spPr>
        <p:txBody>
          <a:bodyPr>
            <a:noAutofit/>
          </a:bodyPr>
          <a:lstStyle/>
          <a:p>
            <a:r>
              <a:rPr lang="ru-RU" sz="2800" dirty="0" smtClean="0"/>
              <a:t>Дымковская игрушка излучает тепло и радость.</a:t>
            </a:r>
          </a:p>
          <a:p>
            <a:endParaRPr lang="ru-RU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7467600" cy="868958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Дымковской</a:t>
            </a:r>
            <a:r>
              <a:rPr lang="ru-RU" sz="1800" dirty="0" smtClean="0">
                <a:solidFill>
                  <a:srgbClr val="C00000"/>
                </a:solidFill>
              </a:rPr>
              <a:t>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росписи присущи красные, розовые, желтые, зеленый, синий, голубой, коричневый, черный, темно-бордовый цвет.</a:t>
            </a:r>
            <a:endParaRPr lang="ru-RU" sz="18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 descr="http://static.wixstatic.com/media/76f7e6_d9de2722e9184cf28ce6026719446e75.jpg_srz_960_720_85_22_0.50_1.20_0.00_jpg_sr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060848"/>
            <a:ext cx="7056784" cy="40324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Занятие: раскрашивание платочка по мотивам «Дымковской </a:t>
            </a:r>
            <a:r>
              <a:rPr lang="ru-RU" dirty="0" smtClean="0"/>
              <a:t>росписи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36866" name="Picture 2" descr="http://www.playing-field.ru/img/2015/051909/142986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5" y="1628800"/>
            <a:ext cx="7019999" cy="4968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Программное содержание: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Воспитывать интерес к народному быту и изделиям декоративно-прикладного искусства, фольклору России, закрепить знания детей о дымковской игрушке. Развивать чувство цвета, эстетические чувства, умение внимательно слушать воспитателя и отвечать на вопросы, умение создавать узоры из круга, овала и точки. Вызывать желание что-то сделать самим, перенимая у народных умельцев несложные приемы.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Словарь:</a:t>
            </a:r>
            <a:r>
              <a:rPr lang="ru-RU" dirty="0"/>
              <a:t>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дымковская игрушка: индюк, петух, собачка, козлик, олень, барышня; нарядная, радостная, веселая, праздничная.</a:t>
            </a:r>
          </a:p>
        </p:txBody>
      </p:sp>
      <p:pic>
        <p:nvPicPr>
          <p:cNvPr id="33794" name="Picture 2" descr="https://im3-tub-ru.yandex.net/i?id=f7b7c0aab3037e01c8d86d19e768d6df&amp;n=33&amp;h=190&amp;w=28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996952"/>
            <a:ext cx="5112568" cy="35283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Оборудование и материалы: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Дымковские игрушки, иллюстрации с изображением дымковских игрушек, трафареты козликов, гуашь, кисточки.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Ход занятия:</a:t>
            </a:r>
            <a:r>
              <a:rPr lang="ru-RU" dirty="0"/>
              <a:t>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Сегодня у нас в гостях замечательные игрушки, сделанные русскими мастерами. (Продемонстрировать игрушки и иллюстрации дымковских игрушек)</a:t>
            </a:r>
          </a:p>
          <a:p>
            <a:r>
              <a:rPr lang="ru-RU" b="1" dirty="0"/>
              <a:t>Славилась Россия </a:t>
            </a:r>
            <a:r>
              <a:rPr lang="ru-RU" b="1" dirty="0" err="1"/>
              <a:t>чудо-мастерами</a:t>
            </a:r>
            <a:r>
              <a:rPr lang="ru-RU" b="1" dirty="0"/>
              <a:t>,</a:t>
            </a:r>
            <a:endParaRPr lang="ru-RU" dirty="0"/>
          </a:p>
          <a:p>
            <a:r>
              <a:rPr lang="ru-RU" b="1" dirty="0"/>
              <a:t>Дерево и глину в сказку превращали.</a:t>
            </a:r>
            <a:endParaRPr lang="ru-RU" dirty="0"/>
          </a:p>
          <a:p>
            <a:r>
              <a:rPr lang="ru-RU" b="1" dirty="0"/>
              <a:t>Красками и кистью красоту творили,</a:t>
            </a:r>
            <a:endParaRPr lang="ru-RU" dirty="0"/>
          </a:p>
          <a:p>
            <a:r>
              <a:rPr lang="ru-RU" b="1" dirty="0"/>
              <a:t>Своему искусству молодых учили.</a:t>
            </a:r>
            <a:endParaRPr lang="ru-RU" dirty="0"/>
          </a:p>
          <a:p>
            <a:r>
              <a:rPr lang="ru-RU" dirty="0"/>
              <a:t>Эти игрушки называются дымковские, они сделаны из глины и раскрашены яркими красками. Послушайте рассказ о том, как появились дымковские игрушки.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</a:t>
            </a:r>
            <a:r>
              <a:rPr lang="ru-RU" dirty="0" smtClean="0"/>
              <a:t>ассказ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solidFill>
            <a:schemeClr val="bg2"/>
          </a:solidFill>
        </p:spPr>
        <p:txBody>
          <a:bodyPr>
            <a:normAutofit fontScale="85000" lnSpcReduction="10000"/>
          </a:bodyPr>
          <a:lstStyle/>
          <a:p>
            <a:r>
              <a:rPr lang="ru-RU" b="1" dirty="0"/>
              <a:t>Жили в одном селе люди. Когда на улице было холодно и зимний мороз сковывал землю, в домах затапливались печи, дым окутывал крыши, да, так, что ничего не было видно, один дым. Вот и назвали то село Дымково. Трудились взрослые в том селе с утра до позднего вечера: сеяли хлеб, готовили еду, пасли домашних животных: коров, овец. А дети играли на лугу, пели песни. Не было у них тогда таких игрушек, как у вас. И задумались взрослые: чем порадовать детишек? Набрали на берегу реки глины, вылепили разные забавные фигурки, обожгли их в печи, покрыли мелом и расписали красками. Так и появились дымковские игрушки: барыни, козлики, лошадки, свиньи, олени. Яркие, веселые, задорные – полюбились они детям.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стихотворение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ru-RU" sz="3500" b="1" i="1" dirty="0"/>
              <a:t>«...Дым идет из труб столбом,          </a:t>
            </a:r>
            <a:endParaRPr lang="ru-RU" sz="3500" dirty="0"/>
          </a:p>
          <a:p>
            <a:r>
              <a:rPr lang="ru-RU" sz="3500" b="1" i="1" dirty="0"/>
              <a:t>Точно в дымке все кругом,</a:t>
            </a:r>
            <a:endParaRPr lang="ru-RU" sz="3500" dirty="0"/>
          </a:p>
          <a:p>
            <a:r>
              <a:rPr lang="ru-RU" sz="3500" b="1" i="1" dirty="0"/>
              <a:t>Голубые дали,</a:t>
            </a:r>
            <a:endParaRPr lang="ru-RU" sz="3500" dirty="0"/>
          </a:p>
          <a:p>
            <a:r>
              <a:rPr lang="ru-RU" sz="3500" b="1" i="1" dirty="0"/>
              <a:t>И село большое „Дымково" назвали.</a:t>
            </a:r>
            <a:endParaRPr lang="ru-RU" sz="3500" dirty="0"/>
          </a:p>
          <a:p>
            <a:r>
              <a:rPr lang="ru-RU" sz="3500" b="1" i="1" dirty="0"/>
              <a:t>Там любили песни, пляски,</a:t>
            </a:r>
            <a:endParaRPr lang="ru-RU" sz="3500" dirty="0"/>
          </a:p>
          <a:p>
            <a:r>
              <a:rPr lang="ru-RU" sz="3500" b="1" i="1" dirty="0"/>
              <a:t>Там рождались </a:t>
            </a:r>
            <a:r>
              <a:rPr lang="ru-RU" sz="3500" b="1" i="1" dirty="0" err="1"/>
              <a:t>чудо-сказки</a:t>
            </a:r>
            <a:r>
              <a:rPr lang="ru-RU" sz="3500" b="1" i="1" dirty="0"/>
              <a:t>,</a:t>
            </a:r>
            <a:endParaRPr lang="ru-RU" sz="3500" dirty="0"/>
          </a:p>
          <a:p>
            <a:r>
              <a:rPr lang="ru-RU" sz="3500" b="1" i="1" dirty="0"/>
              <a:t>И лепили там из глины</a:t>
            </a:r>
            <a:endParaRPr lang="ru-RU" sz="3500" dirty="0"/>
          </a:p>
          <a:p>
            <a:r>
              <a:rPr lang="ru-RU" sz="3500" b="1" i="1" dirty="0"/>
              <a:t>Все игрушки не простые,</a:t>
            </a:r>
            <a:endParaRPr lang="ru-RU" sz="3500" dirty="0"/>
          </a:p>
          <a:p>
            <a:r>
              <a:rPr lang="ru-RU" sz="3500" b="1" i="1" dirty="0"/>
              <a:t>А волшебно-расписные,</a:t>
            </a:r>
            <a:endParaRPr lang="ru-RU" sz="3500" dirty="0"/>
          </a:p>
          <a:p>
            <a:r>
              <a:rPr lang="ru-RU" sz="3500" b="1" i="1" dirty="0"/>
              <a:t>Белоснежны, как березки</a:t>
            </a:r>
            <a:endParaRPr lang="ru-RU" sz="3500" dirty="0"/>
          </a:p>
          <a:p>
            <a:r>
              <a:rPr lang="ru-RU" sz="3500" b="1" i="1" dirty="0"/>
              <a:t>Кружочки, клеточки, полоски —</a:t>
            </a:r>
            <a:endParaRPr lang="ru-RU" sz="3500" dirty="0"/>
          </a:p>
          <a:p>
            <a:r>
              <a:rPr lang="ru-RU" sz="3500" b="1" i="1" dirty="0"/>
              <a:t>Простой, казалось бы узор,</a:t>
            </a:r>
            <a:endParaRPr lang="ru-RU" sz="3500" dirty="0"/>
          </a:p>
          <a:p>
            <a:r>
              <a:rPr lang="ru-RU" sz="3500" b="1" i="1" dirty="0"/>
              <a:t>Но отвести не в силах взор».</a:t>
            </a:r>
            <a:endParaRPr lang="ru-RU" sz="3500" dirty="0"/>
          </a:p>
          <a:p>
            <a:r>
              <a:rPr lang="ru-RU" sz="3500" b="1" i="1" dirty="0"/>
              <a:t>Из глины козлик в яблоках,                      </a:t>
            </a:r>
            <a:endParaRPr lang="ru-RU" sz="3500" dirty="0"/>
          </a:p>
          <a:p>
            <a:r>
              <a:rPr lang="ru-RU" sz="3500" b="1" i="1" dirty="0"/>
              <a:t>Собою хорош, очень пригож.</a:t>
            </a:r>
            <a:endParaRPr lang="ru-RU" sz="3500" dirty="0"/>
          </a:p>
          <a:p>
            <a:r>
              <a:rPr lang="ru-RU" sz="3500" b="1" i="1" dirty="0"/>
              <a:t>А вот олень на стройных ногах,</a:t>
            </a:r>
            <a:endParaRPr lang="ru-RU" sz="3500" dirty="0"/>
          </a:p>
          <a:p>
            <a:r>
              <a:rPr lang="ru-RU" sz="3500" b="1" i="1" dirty="0"/>
              <a:t>Вся краса у оленя в рогах.</a:t>
            </a:r>
            <a:endParaRPr lang="ru-RU" sz="3500" dirty="0"/>
          </a:p>
          <a:p>
            <a:r>
              <a:rPr lang="ru-RU" sz="3500" b="1" i="1" dirty="0"/>
              <a:t>А вот дымковские барыни:</a:t>
            </a:r>
            <a:endParaRPr lang="ru-RU" sz="3500" dirty="0"/>
          </a:p>
          <a:p>
            <a:r>
              <a:rPr lang="ru-RU" sz="3500" b="1" i="1" dirty="0"/>
              <a:t>У них руки крендельком,</a:t>
            </a:r>
            <a:endParaRPr lang="ru-RU" sz="3500" dirty="0"/>
          </a:p>
          <a:p>
            <a:r>
              <a:rPr lang="ru-RU" sz="3500" b="1" i="1" dirty="0"/>
              <a:t>Щеки будто яблоки.</a:t>
            </a:r>
            <a:endParaRPr lang="ru-RU" sz="3500" dirty="0"/>
          </a:p>
          <a:p>
            <a:r>
              <a:rPr lang="ru-RU" sz="3500" b="1" i="1" dirty="0"/>
              <a:t>С ними издавна знаком</a:t>
            </a:r>
            <a:endParaRPr lang="ru-RU" sz="3500" dirty="0"/>
          </a:p>
          <a:p>
            <a:r>
              <a:rPr lang="ru-RU" sz="3500" b="1" i="1" dirty="0"/>
              <a:t>Весь народ на ярмарке.</a:t>
            </a:r>
            <a:endParaRPr lang="ru-RU" sz="3500" dirty="0"/>
          </a:p>
          <a:p>
            <a:endParaRPr lang="ru-RU" dirty="0"/>
          </a:p>
        </p:txBody>
      </p:sp>
      <p:pic>
        <p:nvPicPr>
          <p:cNvPr id="29698" name="Picture 2" descr="http://5-edu.ru/pars_docs/refs/10/9219/9219_html_1814cc9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332656"/>
            <a:ext cx="4248472" cy="60486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cdn.tipsboard.ru/images/kak_poyavilas_dimkovskaya_igrushka_istoriya_dlya_detej_i_vzrosli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575" y="764704"/>
            <a:ext cx="3984377" cy="2952328"/>
          </a:xfrm>
          <a:prstGeom prst="rect">
            <a:avLst/>
          </a:prstGeom>
          <a:noFill/>
        </p:spPr>
      </p:pic>
      <p:pic>
        <p:nvPicPr>
          <p:cNvPr id="21508" name="Picture 4" descr="https://im0-tub-ru.yandex.net/i?id=7734074a7ea3b166a5756a4972684ea0&amp;n=33&amp;h=190&amp;w=24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764704"/>
            <a:ext cx="3888432" cy="3096344"/>
          </a:xfrm>
          <a:prstGeom prst="rect">
            <a:avLst/>
          </a:prstGeom>
          <a:noFill/>
        </p:spPr>
      </p:pic>
      <p:pic>
        <p:nvPicPr>
          <p:cNvPr id="3074" name="Picture 2" descr="http://s57.radikal.ru/i158/1207/7d/b76494993b0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3933056"/>
            <a:ext cx="4392488" cy="2520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d1qsm8gx115ipa.cloudfront.net/_111/1501/_900131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908720"/>
            <a:ext cx="5976664" cy="4752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52</TotalTime>
  <Words>361</Words>
  <Application>Microsoft Office PowerPoint</Application>
  <PresentationFormat>Экран (4:3)</PresentationFormat>
  <Paragraphs>46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 Занятие в средней группе «Дымковские игрушки»</vt:lpstr>
      <vt:lpstr>Программное содержание:</vt:lpstr>
      <vt:lpstr>Словарь: </vt:lpstr>
      <vt:lpstr>Оборудование и материалы:</vt:lpstr>
      <vt:lpstr>Ход занятия: </vt:lpstr>
      <vt:lpstr>Рассказ</vt:lpstr>
      <vt:lpstr>стихотворение</vt:lpstr>
      <vt:lpstr>Слайд 8</vt:lpstr>
      <vt:lpstr>Слайд 9</vt:lpstr>
      <vt:lpstr> </vt:lpstr>
      <vt:lpstr>Дымковской росписи присущи красные, розовые, желтые, зеленый, синий, голубой, коричневый, черный, темно-бордовый цвет.</vt:lpstr>
      <vt:lpstr>Занятие: раскрашивание платочка по мотивам «Дымковской росписи»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Занятие в средней группе «Дымковские игрушки»</dc:title>
  <dc:creator>Евгений</dc:creator>
  <cp:lastModifiedBy>Евгений</cp:lastModifiedBy>
  <cp:revision>22</cp:revision>
  <dcterms:created xsi:type="dcterms:W3CDTF">2016-01-30T14:45:02Z</dcterms:created>
  <dcterms:modified xsi:type="dcterms:W3CDTF">2016-01-30T15:48:00Z</dcterms:modified>
</cp:coreProperties>
</file>